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08" r:id="rId5"/>
  </p:sldMasterIdLst>
  <p:notesMasterIdLst>
    <p:notesMasterId r:id="rId37"/>
  </p:notesMasterIdLst>
  <p:sldIdLst>
    <p:sldId id="4249" r:id="rId6"/>
    <p:sldId id="4238" r:id="rId7"/>
    <p:sldId id="4320" r:id="rId8"/>
    <p:sldId id="4321" r:id="rId9"/>
    <p:sldId id="4312" r:id="rId10"/>
    <p:sldId id="4269" r:id="rId11"/>
    <p:sldId id="4289" r:id="rId12"/>
    <p:sldId id="4290" r:id="rId13"/>
    <p:sldId id="4322" r:id="rId14"/>
    <p:sldId id="4323" r:id="rId15"/>
    <p:sldId id="4324" r:id="rId16"/>
    <p:sldId id="4325" r:id="rId17"/>
    <p:sldId id="4313" r:id="rId18"/>
    <p:sldId id="4298" r:id="rId19"/>
    <p:sldId id="4299" r:id="rId20"/>
    <p:sldId id="4300" r:id="rId21"/>
    <p:sldId id="4301" r:id="rId22"/>
    <p:sldId id="4302" r:id="rId23"/>
    <p:sldId id="4303" r:id="rId24"/>
    <p:sldId id="4304" r:id="rId25"/>
    <p:sldId id="4257" r:id="rId26"/>
    <p:sldId id="4314" r:id="rId27"/>
    <p:sldId id="4305" r:id="rId28"/>
    <p:sldId id="4307" r:id="rId29"/>
    <p:sldId id="4308" r:id="rId30"/>
    <p:sldId id="4309" r:id="rId31"/>
    <p:sldId id="4311" r:id="rId32"/>
    <p:sldId id="4276" r:id="rId33"/>
    <p:sldId id="4316" r:id="rId34"/>
    <p:sldId id="4271" r:id="rId35"/>
    <p:sldId id="4255" r:id="rId3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1D7089-D1BF-8281-4AD2-178CF135E2C5}" name="Helen Thomas (HEIW)" initials="HT(" userId="S::Helen.Thomas30@wales.nhs.uk::3f6060c7-7fc4-4b48-a984-b688e98004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7F"/>
    <a:srgbClr val="FFFFFF"/>
    <a:srgbClr val="3250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737D45-081A-45CE-B02C-5C65011FFF23}" v="56" dt="2024-05-09T10:25:57.891"/>
    <p1510:client id="{E48513D7-E7D9-1107-9495-5858BB837354}" v="2" dt="2024-05-09T09:32:14.930"/>
  </p1510:revLst>
</p1510:revInfo>
</file>

<file path=ppt/tableStyles.xml><?xml version="1.0" encoding="utf-8"?>
<a:tblStyleLst xmlns:a="http://schemas.openxmlformats.org/drawingml/2006/main" def="{5C22544A-7EE6-4342-B048-85BDC9FD1C3A}">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16" autoAdjust="0"/>
  </p:normalViewPr>
  <p:slideViewPr>
    <p:cSldViewPr snapToGrid="0">
      <p:cViewPr>
        <p:scale>
          <a:sx n="75" d="100"/>
          <a:sy n="75" d="100"/>
        </p:scale>
        <p:origin x="950" y="209"/>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fonso Palma (HEIW)" userId="f15d7636-59f6-4a93-9f89-5e1d764812a8" providerId="ADAL" clId="{85737D45-081A-45CE-B02C-5C65011FFF23}"/>
    <pc:docChg chg="undo custSel addSld delSld modSld sldOrd">
      <pc:chgData name="Afonso Palma (HEIW)" userId="f15d7636-59f6-4a93-9f89-5e1d764812a8" providerId="ADAL" clId="{85737D45-081A-45CE-B02C-5C65011FFF23}" dt="2024-05-09T10:26:25.330" v="2273" actId="14100"/>
      <pc:docMkLst>
        <pc:docMk/>
      </pc:docMkLst>
      <pc:sldChg chg="modSp mod">
        <pc:chgData name="Afonso Palma (HEIW)" userId="f15d7636-59f6-4a93-9f89-5e1d764812a8" providerId="ADAL" clId="{85737D45-081A-45CE-B02C-5C65011FFF23}" dt="2024-05-09T09:39:07.609" v="35" actId="1076"/>
        <pc:sldMkLst>
          <pc:docMk/>
          <pc:sldMk cId="2591112537" sldId="4238"/>
        </pc:sldMkLst>
        <pc:picChg chg="mod">
          <ac:chgData name="Afonso Palma (HEIW)" userId="f15d7636-59f6-4a93-9f89-5e1d764812a8" providerId="ADAL" clId="{85737D45-081A-45CE-B02C-5C65011FFF23}" dt="2024-05-09T09:39:07.609" v="35" actId="1076"/>
          <ac:picMkLst>
            <pc:docMk/>
            <pc:sldMk cId="2591112537" sldId="4238"/>
            <ac:picMk id="3" creationId="{C5DC4DA1-9CED-141E-3362-BCA0482C797D}"/>
          </ac:picMkLst>
        </pc:picChg>
      </pc:sldChg>
      <pc:sldChg chg="addSp delSp modSp mod">
        <pc:chgData name="Afonso Palma (HEIW)" userId="f15d7636-59f6-4a93-9f89-5e1d764812a8" providerId="ADAL" clId="{85737D45-081A-45CE-B02C-5C65011FFF23}" dt="2024-05-09T09:36:52.998" v="17" actId="732"/>
        <pc:sldMkLst>
          <pc:docMk/>
          <pc:sldMk cId="1527384881" sldId="4249"/>
        </pc:sldMkLst>
        <pc:picChg chg="add mod ord modCrop">
          <ac:chgData name="Afonso Palma (HEIW)" userId="f15d7636-59f6-4a93-9f89-5e1d764812a8" providerId="ADAL" clId="{85737D45-081A-45CE-B02C-5C65011FFF23}" dt="2024-05-09T09:36:52.998" v="17" actId="732"/>
          <ac:picMkLst>
            <pc:docMk/>
            <pc:sldMk cId="1527384881" sldId="4249"/>
            <ac:picMk id="6" creationId="{F54C5EBD-105D-A6C7-B78D-A6FA85CE167F}"/>
          </ac:picMkLst>
        </pc:picChg>
        <pc:picChg chg="del">
          <ac:chgData name="Afonso Palma (HEIW)" userId="f15d7636-59f6-4a93-9f89-5e1d764812a8" providerId="ADAL" clId="{85737D45-081A-45CE-B02C-5C65011FFF23}" dt="2024-05-09T09:36:10.280" v="4" actId="478"/>
          <ac:picMkLst>
            <pc:docMk/>
            <pc:sldMk cId="1527384881" sldId="4249"/>
            <ac:picMk id="19" creationId="{8BB48B07-2348-6A71-6A12-F30CEE004DE9}"/>
          </ac:picMkLst>
        </pc:picChg>
      </pc:sldChg>
      <pc:sldChg chg="ord">
        <pc:chgData name="Afonso Palma (HEIW)" userId="f15d7636-59f6-4a93-9f89-5e1d764812a8" providerId="ADAL" clId="{85737D45-081A-45CE-B02C-5C65011FFF23}" dt="2024-05-09T10:18:49.110" v="954"/>
        <pc:sldMkLst>
          <pc:docMk/>
          <pc:sldMk cId="2962988494" sldId="4255"/>
        </pc:sldMkLst>
      </pc:sldChg>
      <pc:sldChg chg="addSp delSp modSp mod">
        <pc:chgData name="Afonso Palma (HEIW)" userId="f15d7636-59f6-4a93-9f89-5e1d764812a8" providerId="ADAL" clId="{85737D45-081A-45CE-B02C-5C65011FFF23}" dt="2024-05-09T10:08:20.657" v="662" actId="14100"/>
        <pc:sldMkLst>
          <pc:docMk/>
          <pc:sldMk cId="3872753681" sldId="4257"/>
        </pc:sldMkLst>
        <pc:spChg chg="add mod">
          <ac:chgData name="Afonso Palma (HEIW)" userId="f15d7636-59f6-4a93-9f89-5e1d764812a8" providerId="ADAL" clId="{85737D45-081A-45CE-B02C-5C65011FFF23}" dt="2024-05-09T10:07:23.275" v="581"/>
          <ac:spMkLst>
            <pc:docMk/>
            <pc:sldMk cId="3872753681" sldId="4257"/>
            <ac:spMk id="2" creationId="{59F97159-F824-7440-F5CB-354C4DC8E154}"/>
          </ac:spMkLst>
        </pc:spChg>
        <pc:spChg chg="add mod">
          <ac:chgData name="Afonso Palma (HEIW)" userId="f15d7636-59f6-4a93-9f89-5e1d764812a8" providerId="ADAL" clId="{85737D45-081A-45CE-B02C-5C65011FFF23}" dt="2024-05-09T10:08:16.930" v="661" actId="20577"/>
          <ac:spMkLst>
            <pc:docMk/>
            <pc:sldMk cId="3872753681" sldId="4257"/>
            <ac:spMk id="4" creationId="{16230793-9193-FDF6-6331-A820B073B1E2}"/>
          </ac:spMkLst>
        </pc:spChg>
        <pc:spChg chg="mod">
          <ac:chgData name="Afonso Palma (HEIW)" userId="f15d7636-59f6-4a93-9f89-5e1d764812a8" providerId="ADAL" clId="{85737D45-081A-45CE-B02C-5C65011FFF23}" dt="2024-05-09T10:08:09.476" v="657" actId="1037"/>
          <ac:spMkLst>
            <pc:docMk/>
            <pc:sldMk cId="3872753681" sldId="4257"/>
            <ac:spMk id="6" creationId="{9A97D9B9-21A5-E984-1320-280DC955B0F5}"/>
          </ac:spMkLst>
        </pc:spChg>
        <pc:spChg chg="add mod">
          <ac:chgData name="Afonso Palma (HEIW)" userId="f15d7636-59f6-4a93-9f89-5e1d764812a8" providerId="ADAL" clId="{85737D45-081A-45CE-B02C-5C65011FFF23}" dt="2024-05-09T10:08:04.862" v="652" actId="1076"/>
          <ac:spMkLst>
            <pc:docMk/>
            <pc:sldMk cId="3872753681" sldId="4257"/>
            <ac:spMk id="7" creationId="{E8B3C0BC-93BE-BD19-D387-68C8EEA39E1E}"/>
          </ac:spMkLst>
        </pc:spChg>
        <pc:spChg chg="del mod">
          <ac:chgData name="Afonso Palma (HEIW)" userId="f15d7636-59f6-4a93-9f89-5e1d764812a8" providerId="ADAL" clId="{85737D45-081A-45CE-B02C-5C65011FFF23}" dt="2024-05-09T10:07:34.903" v="588"/>
          <ac:spMkLst>
            <pc:docMk/>
            <pc:sldMk cId="3872753681" sldId="4257"/>
            <ac:spMk id="8" creationId="{73631F77-FEC6-8F5B-A382-786222E535E3}"/>
          </ac:spMkLst>
        </pc:spChg>
        <pc:picChg chg="mod">
          <ac:chgData name="Afonso Palma (HEIW)" userId="f15d7636-59f6-4a93-9f89-5e1d764812a8" providerId="ADAL" clId="{85737D45-081A-45CE-B02C-5C65011FFF23}" dt="2024-05-09T10:08:20.657" v="662" actId="14100"/>
          <ac:picMkLst>
            <pc:docMk/>
            <pc:sldMk cId="3872753681" sldId="4257"/>
            <ac:picMk id="5" creationId="{CA2855EC-E0F9-E03F-1CB4-E6C92BBA4BF5}"/>
          </ac:picMkLst>
        </pc:picChg>
      </pc:sldChg>
      <pc:sldChg chg="addSp delSp modSp del mod">
        <pc:chgData name="Afonso Palma (HEIW)" userId="f15d7636-59f6-4a93-9f89-5e1d764812a8" providerId="ADAL" clId="{85737D45-081A-45CE-B02C-5C65011FFF23}" dt="2024-05-09T09:45:25.978" v="112" actId="47"/>
        <pc:sldMkLst>
          <pc:docMk/>
          <pc:sldMk cId="372286371" sldId="4258"/>
        </pc:sldMkLst>
        <pc:spChg chg="add mod">
          <ac:chgData name="Afonso Palma (HEIW)" userId="f15d7636-59f6-4a93-9f89-5e1d764812a8" providerId="ADAL" clId="{85737D45-081A-45CE-B02C-5C65011FFF23}" dt="2024-05-09T09:43:29.462" v="80"/>
          <ac:spMkLst>
            <pc:docMk/>
            <pc:sldMk cId="372286371" sldId="4258"/>
            <ac:spMk id="2" creationId="{82E056D9-A3CF-2E68-9189-BBA6002FD513}"/>
          </ac:spMkLst>
        </pc:spChg>
        <pc:spChg chg="add mod">
          <ac:chgData name="Afonso Palma (HEIW)" userId="f15d7636-59f6-4a93-9f89-5e1d764812a8" providerId="ADAL" clId="{85737D45-081A-45CE-B02C-5C65011FFF23}" dt="2024-05-09T09:43:43.480" v="86" actId="14100"/>
          <ac:spMkLst>
            <pc:docMk/>
            <pc:sldMk cId="372286371" sldId="4258"/>
            <ac:spMk id="3" creationId="{ED9DE5BB-2560-C001-7100-2714D1A1562A}"/>
          </ac:spMkLst>
        </pc:spChg>
        <pc:spChg chg="mod">
          <ac:chgData name="Afonso Palma (HEIW)" userId="f15d7636-59f6-4a93-9f89-5e1d764812a8" providerId="ADAL" clId="{85737D45-081A-45CE-B02C-5C65011FFF23}" dt="2024-05-09T09:38:34.674" v="31" actId="27636"/>
          <ac:spMkLst>
            <pc:docMk/>
            <pc:sldMk cId="372286371" sldId="4258"/>
            <ac:spMk id="9" creationId="{6AE3F529-C49C-88AA-2C25-D917FCE10847}"/>
          </ac:spMkLst>
        </pc:spChg>
        <pc:spChg chg="del mod">
          <ac:chgData name="Afonso Palma (HEIW)" userId="f15d7636-59f6-4a93-9f89-5e1d764812a8" providerId="ADAL" clId="{85737D45-081A-45CE-B02C-5C65011FFF23}" dt="2024-05-09T09:43:39.916" v="84" actId="478"/>
          <ac:spMkLst>
            <pc:docMk/>
            <pc:sldMk cId="372286371" sldId="4258"/>
            <ac:spMk id="10" creationId="{446EC8CF-F605-645C-4F88-58CE6F5A64DE}"/>
          </ac:spMkLst>
        </pc:spChg>
        <pc:picChg chg="mod">
          <ac:chgData name="Afonso Palma (HEIW)" userId="f15d7636-59f6-4a93-9f89-5e1d764812a8" providerId="ADAL" clId="{85737D45-081A-45CE-B02C-5C65011FFF23}" dt="2024-05-09T09:43:40.857" v="85" actId="1076"/>
          <ac:picMkLst>
            <pc:docMk/>
            <pc:sldMk cId="372286371" sldId="4258"/>
            <ac:picMk id="8" creationId="{8CD1BBEB-B3BF-5B4A-2AE0-372088EBF2D8}"/>
          </ac:picMkLst>
        </pc:picChg>
      </pc:sldChg>
      <pc:sldChg chg="addSp delSp modSp mod">
        <pc:chgData name="Afonso Palma (HEIW)" userId="f15d7636-59f6-4a93-9f89-5e1d764812a8" providerId="ADAL" clId="{85737D45-081A-45CE-B02C-5C65011FFF23}" dt="2024-05-09T09:47:32.445" v="136" actId="478"/>
        <pc:sldMkLst>
          <pc:docMk/>
          <pc:sldMk cId="1566532810" sldId="4269"/>
        </pc:sldMkLst>
        <pc:spChg chg="add del mod">
          <ac:chgData name="Afonso Palma (HEIW)" userId="f15d7636-59f6-4a93-9f89-5e1d764812a8" providerId="ADAL" clId="{85737D45-081A-45CE-B02C-5C65011FFF23}" dt="2024-05-09T09:47:32.445" v="136" actId="478"/>
          <ac:spMkLst>
            <pc:docMk/>
            <pc:sldMk cId="1566532810" sldId="4269"/>
            <ac:spMk id="11" creationId="{4FC9CFEF-8669-2F3F-833D-A3417D3617D7}"/>
          </ac:spMkLst>
        </pc:spChg>
      </pc:sldChg>
      <pc:sldChg chg="addSp delSp modSp mod">
        <pc:chgData name="Afonso Palma (HEIW)" userId="f15d7636-59f6-4a93-9f89-5e1d764812a8" providerId="ADAL" clId="{85737D45-081A-45CE-B02C-5C65011FFF23}" dt="2024-05-09T10:18:47.244" v="952" actId="1076"/>
        <pc:sldMkLst>
          <pc:docMk/>
          <pc:sldMk cId="3269563762" sldId="4271"/>
        </pc:sldMkLst>
        <pc:spChg chg="add mod">
          <ac:chgData name="Afonso Palma (HEIW)" userId="f15d7636-59f6-4a93-9f89-5e1d764812a8" providerId="ADAL" clId="{85737D45-081A-45CE-B02C-5C65011FFF23}" dt="2024-05-09T10:18:42.062" v="949"/>
          <ac:spMkLst>
            <pc:docMk/>
            <pc:sldMk cId="3269563762" sldId="4271"/>
            <ac:spMk id="8" creationId="{CE7E83B5-616B-4B05-E0E0-336F912D40F8}"/>
          </ac:spMkLst>
        </pc:spChg>
        <pc:spChg chg="del mod">
          <ac:chgData name="Afonso Palma (HEIW)" userId="f15d7636-59f6-4a93-9f89-5e1d764812a8" providerId="ADAL" clId="{85737D45-081A-45CE-B02C-5C65011FFF23}" dt="2024-05-09T10:18:41.223" v="948" actId="478"/>
          <ac:spMkLst>
            <pc:docMk/>
            <pc:sldMk cId="3269563762" sldId="4271"/>
            <ac:spMk id="9" creationId="{4D59E07A-0AF6-F288-77F8-F1CC9F92A05D}"/>
          </ac:spMkLst>
        </pc:spChg>
        <pc:picChg chg="add mod">
          <ac:chgData name="Afonso Palma (HEIW)" userId="f15d7636-59f6-4a93-9f89-5e1d764812a8" providerId="ADAL" clId="{85737D45-081A-45CE-B02C-5C65011FFF23}" dt="2024-05-09T10:18:47.244" v="952" actId="1076"/>
          <ac:picMkLst>
            <pc:docMk/>
            <pc:sldMk cId="3269563762" sldId="4271"/>
            <ac:picMk id="4" creationId="{5FDC1E7A-BD35-536E-A389-8E6074C95F57}"/>
          </ac:picMkLst>
        </pc:picChg>
        <pc:picChg chg="del">
          <ac:chgData name="Afonso Palma (HEIW)" userId="f15d7636-59f6-4a93-9f89-5e1d764812a8" providerId="ADAL" clId="{85737D45-081A-45CE-B02C-5C65011FFF23}" dt="2024-05-09T10:18:06.556" v="933" actId="478"/>
          <ac:picMkLst>
            <pc:docMk/>
            <pc:sldMk cId="3269563762" sldId="4271"/>
            <ac:picMk id="5" creationId="{6F70AA03-3DB0-E4B7-074E-70FE3BC99E5E}"/>
          </ac:picMkLst>
        </pc:picChg>
        <pc:picChg chg="add mod">
          <ac:chgData name="Afonso Palma (HEIW)" userId="f15d7636-59f6-4a93-9f89-5e1d764812a8" providerId="ADAL" clId="{85737D45-081A-45CE-B02C-5C65011FFF23}" dt="2024-05-09T10:18:44.301" v="950" actId="1076"/>
          <ac:picMkLst>
            <pc:docMk/>
            <pc:sldMk cId="3269563762" sldId="4271"/>
            <ac:picMk id="7" creationId="{A9761009-5DD2-F32E-DD36-96A1FA6DA0A1}"/>
          </ac:picMkLst>
        </pc:picChg>
        <pc:picChg chg="del">
          <ac:chgData name="Afonso Palma (HEIW)" userId="f15d7636-59f6-4a93-9f89-5e1d764812a8" providerId="ADAL" clId="{85737D45-081A-45CE-B02C-5C65011FFF23}" dt="2024-05-09T10:18:23.188" v="939" actId="478"/>
          <ac:picMkLst>
            <pc:docMk/>
            <pc:sldMk cId="3269563762" sldId="4271"/>
            <ac:picMk id="12" creationId="{FF9F6163-D6DE-8005-9A4D-5B3857055CAB}"/>
          </ac:picMkLst>
        </pc:picChg>
      </pc:sldChg>
      <pc:sldChg chg="modSp mod ord">
        <pc:chgData name="Afonso Palma (HEIW)" userId="f15d7636-59f6-4a93-9f89-5e1d764812a8" providerId="ADAL" clId="{85737D45-081A-45CE-B02C-5C65011FFF23}" dt="2024-05-09T10:16:34.626" v="908" actId="1035"/>
        <pc:sldMkLst>
          <pc:docMk/>
          <pc:sldMk cId="959366104" sldId="4276"/>
        </pc:sldMkLst>
        <pc:spChg chg="mod">
          <ac:chgData name="Afonso Palma (HEIW)" userId="f15d7636-59f6-4a93-9f89-5e1d764812a8" providerId="ADAL" clId="{85737D45-081A-45CE-B02C-5C65011FFF23}" dt="2024-05-09T10:15:17.257" v="837" actId="1076"/>
          <ac:spMkLst>
            <pc:docMk/>
            <pc:sldMk cId="959366104" sldId="4276"/>
            <ac:spMk id="2" creationId="{C47372D6-8715-E0FF-57CD-29FBC7094B00}"/>
          </ac:spMkLst>
        </pc:spChg>
        <pc:spChg chg="mod">
          <ac:chgData name="Afonso Palma (HEIW)" userId="f15d7636-59f6-4a93-9f89-5e1d764812a8" providerId="ADAL" clId="{85737D45-081A-45CE-B02C-5C65011FFF23}" dt="2024-05-09T10:16:34.626" v="908" actId="1035"/>
          <ac:spMkLst>
            <pc:docMk/>
            <pc:sldMk cId="959366104" sldId="4276"/>
            <ac:spMk id="25" creationId="{49573940-BB83-17BA-D004-FFF302BF3F26}"/>
          </ac:spMkLst>
        </pc:spChg>
        <pc:graphicFrameChg chg="mod modGraphic">
          <ac:chgData name="Afonso Palma (HEIW)" userId="f15d7636-59f6-4a93-9f89-5e1d764812a8" providerId="ADAL" clId="{85737D45-081A-45CE-B02C-5C65011FFF23}" dt="2024-05-09T10:16:34.626" v="908" actId="1035"/>
          <ac:graphicFrameMkLst>
            <pc:docMk/>
            <pc:sldMk cId="959366104" sldId="4276"/>
            <ac:graphicFrameMk id="8" creationId="{10F9ED70-64C8-7479-DCF5-283CC2A959D3}"/>
          </ac:graphicFrameMkLst>
        </pc:graphicFrameChg>
      </pc:sldChg>
      <pc:sldChg chg="addSp modSp mod">
        <pc:chgData name="Afonso Palma (HEIW)" userId="f15d7636-59f6-4a93-9f89-5e1d764812a8" providerId="ADAL" clId="{85737D45-081A-45CE-B02C-5C65011FFF23}" dt="2024-05-09T09:48:45.505" v="213" actId="1036"/>
        <pc:sldMkLst>
          <pc:docMk/>
          <pc:sldMk cId="569586634" sldId="4289"/>
        </pc:sldMkLst>
        <pc:spChg chg="mod">
          <ac:chgData name="Afonso Palma (HEIW)" userId="f15d7636-59f6-4a93-9f89-5e1d764812a8" providerId="ADAL" clId="{85737D45-081A-45CE-B02C-5C65011FFF23}" dt="2024-05-09T09:48:45.505" v="213" actId="1036"/>
          <ac:spMkLst>
            <pc:docMk/>
            <pc:sldMk cId="569586634" sldId="4289"/>
            <ac:spMk id="2" creationId="{7E653FA8-F5C8-0E05-F37F-5DC5A43B66E9}"/>
          </ac:spMkLst>
        </pc:spChg>
        <pc:spChg chg="mod">
          <ac:chgData name="Afonso Palma (HEIW)" userId="f15d7636-59f6-4a93-9f89-5e1d764812a8" providerId="ADAL" clId="{85737D45-081A-45CE-B02C-5C65011FFF23}" dt="2024-05-09T09:48:41.746" v="197" actId="255"/>
          <ac:spMkLst>
            <pc:docMk/>
            <pc:sldMk cId="569586634" sldId="4289"/>
            <ac:spMk id="4" creationId="{922E14AF-97ED-67BB-38A4-D7C607DB2DDF}"/>
          </ac:spMkLst>
        </pc:spChg>
        <pc:spChg chg="add mod">
          <ac:chgData name="Afonso Palma (HEIW)" userId="f15d7636-59f6-4a93-9f89-5e1d764812a8" providerId="ADAL" clId="{85737D45-081A-45CE-B02C-5C65011FFF23}" dt="2024-05-09T09:47:48.102" v="155" actId="20577"/>
          <ac:spMkLst>
            <pc:docMk/>
            <pc:sldMk cId="569586634" sldId="4289"/>
            <ac:spMk id="5" creationId="{73A6A595-E791-646E-A9C5-FCDD01CC2601}"/>
          </ac:spMkLst>
        </pc:spChg>
        <pc:spChg chg="add mod">
          <ac:chgData name="Afonso Palma (HEIW)" userId="f15d7636-59f6-4a93-9f89-5e1d764812a8" providerId="ADAL" clId="{85737D45-081A-45CE-B02C-5C65011FFF23}" dt="2024-05-09T09:47:55.597" v="178" actId="20577"/>
          <ac:spMkLst>
            <pc:docMk/>
            <pc:sldMk cId="569586634" sldId="4289"/>
            <ac:spMk id="6" creationId="{A5F797D7-D8D6-343E-DC36-BF18BC99D351}"/>
          </ac:spMkLst>
        </pc:spChg>
      </pc:sldChg>
      <pc:sldChg chg="addSp delSp modSp mod">
        <pc:chgData name="Afonso Palma (HEIW)" userId="f15d7636-59f6-4a93-9f89-5e1d764812a8" providerId="ADAL" clId="{85737D45-081A-45CE-B02C-5C65011FFF23}" dt="2024-05-09T09:50:00.465" v="247" actId="1035"/>
        <pc:sldMkLst>
          <pc:docMk/>
          <pc:sldMk cId="376736542" sldId="4290"/>
        </pc:sldMkLst>
        <pc:spChg chg="add mod">
          <ac:chgData name="Afonso Palma (HEIW)" userId="f15d7636-59f6-4a93-9f89-5e1d764812a8" providerId="ADAL" clId="{85737D45-081A-45CE-B02C-5C65011FFF23}" dt="2024-05-09T09:49:24.069" v="216"/>
          <ac:spMkLst>
            <pc:docMk/>
            <pc:sldMk cId="376736542" sldId="4290"/>
            <ac:spMk id="2" creationId="{87B129FC-D6D3-327C-572B-4E890B8EBF74}"/>
          </ac:spMkLst>
        </pc:spChg>
        <pc:spChg chg="del mod">
          <ac:chgData name="Afonso Palma (HEIW)" userId="f15d7636-59f6-4a93-9f89-5e1d764812a8" providerId="ADAL" clId="{85737D45-081A-45CE-B02C-5C65011FFF23}" dt="2024-05-09T09:49:22.195" v="215" actId="478"/>
          <ac:spMkLst>
            <pc:docMk/>
            <pc:sldMk cId="376736542" sldId="4290"/>
            <ac:spMk id="4" creationId="{922E14AF-97ED-67BB-38A4-D7C607DB2DDF}"/>
          </ac:spMkLst>
        </pc:spChg>
        <pc:spChg chg="mod">
          <ac:chgData name="Afonso Palma (HEIW)" userId="f15d7636-59f6-4a93-9f89-5e1d764812a8" providerId="ADAL" clId="{85737D45-081A-45CE-B02C-5C65011FFF23}" dt="2024-05-09T09:50:00.465" v="247" actId="1035"/>
          <ac:spMkLst>
            <pc:docMk/>
            <pc:sldMk cId="376736542" sldId="4290"/>
            <ac:spMk id="5" creationId="{1412F931-DE26-20B2-6761-9D6629E6F547}"/>
          </ac:spMkLst>
        </pc:spChg>
        <pc:spChg chg="add mod">
          <ac:chgData name="Afonso Palma (HEIW)" userId="f15d7636-59f6-4a93-9f89-5e1d764812a8" providerId="ADAL" clId="{85737D45-081A-45CE-B02C-5C65011FFF23}" dt="2024-05-09T09:49:24.069" v="216"/>
          <ac:spMkLst>
            <pc:docMk/>
            <pc:sldMk cId="376736542" sldId="4290"/>
            <ac:spMk id="6" creationId="{B97B62CB-D2B2-0985-B740-F1DA607D7853}"/>
          </ac:spMkLst>
        </pc:spChg>
        <pc:picChg chg="mod">
          <ac:chgData name="Afonso Palma (HEIW)" userId="f15d7636-59f6-4a93-9f89-5e1d764812a8" providerId="ADAL" clId="{85737D45-081A-45CE-B02C-5C65011FFF23}" dt="2024-05-09T09:49:51.275" v="239" actId="1037"/>
          <ac:picMkLst>
            <pc:docMk/>
            <pc:sldMk cId="376736542" sldId="4290"/>
            <ac:picMk id="10" creationId="{0229E1A5-22D5-4857-9055-A293DDC73C6A}"/>
          </ac:picMkLst>
        </pc:picChg>
      </pc:sldChg>
      <pc:sldChg chg="del">
        <pc:chgData name="Afonso Palma (HEIW)" userId="f15d7636-59f6-4a93-9f89-5e1d764812a8" providerId="ADAL" clId="{85737D45-081A-45CE-B02C-5C65011FFF23}" dt="2024-05-09T09:54:12.370" v="302" actId="47"/>
        <pc:sldMkLst>
          <pc:docMk/>
          <pc:sldMk cId="265767583" sldId="4292"/>
        </pc:sldMkLst>
      </pc:sldChg>
      <pc:sldChg chg="del">
        <pc:chgData name="Afonso Palma (HEIW)" userId="f15d7636-59f6-4a93-9f89-5e1d764812a8" providerId="ADAL" clId="{85737D45-081A-45CE-B02C-5C65011FFF23}" dt="2024-05-09T09:55:14.790" v="311" actId="47"/>
        <pc:sldMkLst>
          <pc:docMk/>
          <pc:sldMk cId="1056611710" sldId="4293"/>
        </pc:sldMkLst>
      </pc:sldChg>
      <pc:sldChg chg="modSp del mod">
        <pc:chgData name="Afonso Palma (HEIW)" userId="f15d7636-59f6-4a93-9f89-5e1d764812a8" providerId="ADAL" clId="{85737D45-081A-45CE-B02C-5C65011FFF23}" dt="2024-05-09T09:56:50.114" v="353" actId="47"/>
        <pc:sldMkLst>
          <pc:docMk/>
          <pc:sldMk cId="965608815" sldId="4296"/>
        </pc:sldMkLst>
        <pc:spChg chg="mod">
          <ac:chgData name="Afonso Palma (HEIW)" userId="f15d7636-59f6-4a93-9f89-5e1d764812a8" providerId="ADAL" clId="{85737D45-081A-45CE-B02C-5C65011FFF23}" dt="2024-05-09T09:55:36.509" v="314"/>
          <ac:spMkLst>
            <pc:docMk/>
            <pc:sldMk cId="965608815" sldId="4296"/>
            <ac:spMk id="4" creationId="{1BE83C09-7CC1-EEB7-B9B9-B757809C0541}"/>
          </ac:spMkLst>
        </pc:spChg>
      </pc:sldChg>
      <pc:sldChg chg="del">
        <pc:chgData name="Afonso Palma (HEIW)" userId="f15d7636-59f6-4a93-9f89-5e1d764812a8" providerId="ADAL" clId="{85737D45-081A-45CE-B02C-5C65011FFF23}" dt="2024-05-09T09:58:07.437" v="393" actId="47"/>
        <pc:sldMkLst>
          <pc:docMk/>
          <pc:sldMk cId="2909744171" sldId="4297"/>
        </pc:sldMkLst>
      </pc:sldChg>
      <pc:sldChg chg="addSp delSp modSp mod ord">
        <pc:chgData name="Afonso Palma (HEIW)" userId="f15d7636-59f6-4a93-9f89-5e1d764812a8" providerId="ADAL" clId="{85737D45-081A-45CE-B02C-5C65011FFF23}" dt="2024-05-09T09:58:57.462" v="411" actId="20577"/>
        <pc:sldMkLst>
          <pc:docMk/>
          <pc:sldMk cId="2302029486" sldId="4298"/>
        </pc:sldMkLst>
        <pc:spChg chg="add mod">
          <ac:chgData name="Afonso Palma (HEIW)" userId="f15d7636-59f6-4a93-9f89-5e1d764812a8" providerId="ADAL" clId="{85737D45-081A-45CE-B02C-5C65011FFF23}" dt="2024-05-09T09:58:57.462" v="411" actId="20577"/>
          <ac:spMkLst>
            <pc:docMk/>
            <pc:sldMk cId="2302029486" sldId="4298"/>
            <ac:spMk id="2" creationId="{90B6DAE3-400A-59DB-193E-C832484D3905}"/>
          </ac:spMkLst>
        </pc:spChg>
        <pc:spChg chg="del mod">
          <ac:chgData name="Afonso Palma (HEIW)" userId="f15d7636-59f6-4a93-9f89-5e1d764812a8" providerId="ADAL" clId="{85737D45-081A-45CE-B02C-5C65011FFF23}" dt="2024-05-09T09:58:42.854" v="404"/>
          <ac:spMkLst>
            <pc:docMk/>
            <pc:sldMk cId="2302029486" sldId="4298"/>
            <ac:spMk id="10" creationId="{446EC8CF-F605-645C-4F88-58CE6F5A64DE}"/>
          </ac:spMkLst>
        </pc:spChg>
      </pc:sldChg>
      <pc:sldChg chg="addSp delSp modSp mod modAnim">
        <pc:chgData name="Afonso Palma (HEIW)" userId="f15d7636-59f6-4a93-9f89-5e1d764812a8" providerId="ADAL" clId="{85737D45-081A-45CE-B02C-5C65011FFF23}" dt="2024-05-09T10:26:25.330" v="2273" actId="14100"/>
        <pc:sldMkLst>
          <pc:docMk/>
          <pc:sldMk cId="4077018275" sldId="4299"/>
        </pc:sldMkLst>
        <pc:spChg chg="add del">
          <ac:chgData name="Afonso Palma (HEIW)" userId="f15d7636-59f6-4a93-9f89-5e1d764812a8" providerId="ADAL" clId="{85737D45-081A-45CE-B02C-5C65011FFF23}" dt="2024-05-09T09:58:55.361" v="409" actId="22"/>
          <ac:spMkLst>
            <pc:docMk/>
            <pc:sldMk cId="4077018275" sldId="4299"/>
            <ac:spMk id="5" creationId="{82F4AB7B-1CC7-6263-9BD1-16FB8D75E2D0}"/>
          </ac:spMkLst>
        </pc:spChg>
        <pc:spChg chg="add mod">
          <ac:chgData name="Afonso Palma (HEIW)" userId="f15d7636-59f6-4a93-9f89-5e1d764812a8" providerId="ADAL" clId="{85737D45-081A-45CE-B02C-5C65011FFF23}" dt="2024-05-09T09:59:39.108" v="423" actId="1076"/>
          <ac:spMkLst>
            <pc:docMk/>
            <pc:sldMk cId="4077018275" sldId="4299"/>
            <ac:spMk id="6" creationId="{4AB98263-9D3B-CF2F-3DDB-0AFC601D14E3}"/>
          </ac:spMkLst>
        </pc:spChg>
        <pc:spChg chg="add mod">
          <ac:chgData name="Afonso Palma (HEIW)" userId="f15d7636-59f6-4a93-9f89-5e1d764812a8" providerId="ADAL" clId="{85737D45-081A-45CE-B02C-5C65011FFF23}" dt="2024-05-09T10:25:19.159" v="2258"/>
          <ac:spMkLst>
            <pc:docMk/>
            <pc:sldMk cId="4077018275" sldId="4299"/>
            <ac:spMk id="7" creationId="{F3DF0752-A723-C330-F0BD-9541267C2C35}"/>
          </ac:spMkLst>
        </pc:spChg>
        <pc:spChg chg="add mod">
          <ac:chgData name="Afonso Palma (HEIW)" userId="f15d7636-59f6-4a93-9f89-5e1d764812a8" providerId="ADAL" clId="{85737D45-081A-45CE-B02C-5C65011FFF23}" dt="2024-05-09T10:25:38.195" v="2261" actId="1076"/>
          <ac:spMkLst>
            <pc:docMk/>
            <pc:sldMk cId="4077018275" sldId="4299"/>
            <ac:spMk id="8" creationId="{1B5F7E50-44CC-4784-D949-9CE89B4076DF}"/>
          </ac:spMkLst>
        </pc:spChg>
        <pc:spChg chg="mod">
          <ac:chgData name="Afonso Palma (HEIW)" userId="f15d7636-59f6-4a93-9f89-5e1d764812a8" providerId="ADAL" clId="{85737D45-081A-45CE-B02C-5C65011FFF23}" dt="2024-05-09T10:26:25.330" v="2273" actId="14100"/>
          <ac:spMkLst>
            <pc:docMk/>
            <pc:sldMk cId="4077018275" sldId="4299"/>
            <ac:spMk id="9" creationId="{6AE3F529-C49C-88AA-2C25-D917FCE10847}"/>
          </ac:spMkLst>
        </pc:spChg>
        <pc:spChg chg="del">
          <ac:chgData name="Afonso Palma (HEIW)" userId="f15d7636-59f6-4a93-9f89-5e1d764812a8" providerId="ADAL" clId="{85737D45-081A-45CE-B02C-5C65011FFF23}" dt="2024-05-09T09:59:04.497" v="414" actId="478"/>
          <ac:spMkLst>
            <pc:docMk/>
            <pc:sldMk cId="4077018275" sldId="4299"/>
            <ac:spMk id="10" creationId="{446EC8CF-F605-645C-4F88-58CE6F5A64DE}"/>
          </ac:spMkLst>
        </pc:spChg>
        <pc:spChg chg="add mod">
          <ac:chgData name="Afonso Palma (HEIW)" userId="f15d7636-59f6-4a93-9f89-5e1d764812a8" providerId="ADAL" clId="{85737D45-081A-45CE-B02C-5C65011FFF23}" dt="2024-05-09T10:25:38.195" v="2261" actId="1076"/>
          <ac:spMkLst>
            <pc:docMk/>
            <pc:sldMk cId="4077018275" sldId="4299"/>
            <ac:spMk id="11" creationId="{B108AA44-85AE-166C-DBA2-CE7F02B19BAC}"/>
          </ac:spMkLst>
        </pc:spChg>
        <pc:spChg chg="add mod">
          <ac:chgData name="Afonso Palma (HEIW)" userId="f15d7636-59f6-4a93-9f89-5e1d764812a8" providerId="ADAL" clId="{85737D45-081A-45CE-B02C-5C65011FFF23}" dt="2024-05-09T10:25:38.195" v="2261" actId="1076"/>
          <ac:spMkLst>
            <pc:docMk/>
            <pc:sldMk cId="4077018275" sldId="4299"/>
            <ac:spMk id="12" creationId="{09801881-3CE3-4738-73F2-9800E8585947}"/>
          </ac:spMkLst>
        </pc:spChg>
        <pc:spChg chg="add mod">
          <ac:chgData name="Afonso Palma (HEIW)" userId="f15d7636-59f6-4a93-9f89-5e1d764812a8" providerId="ADAL" clId="{85737D45-081A-45CE-B02C-5C65011FFF23}" dt="2024-05-09T10:25:38.195" v="2261" actId="1076"/>
          <ac:spMkLst>
            <pc:docMk/>
            <pc:sldMk cId="4077018275" sldId="4299"/>
            <ac:spMk id="13" creationId="{B766B326-46D9-EF42-0ED2-FA5165341EAD}"/>
          </ac:spMkLst>
        </pc:spChg>
        <pc:spChg chg="add mod">
          <ac:chgData name="Afonso Palma (HEIW)" userId="f15d7636-59f6-4a93-9f89-5e1d764812a8" providerId="ADAL" clId="{85737D45-081A-45CE-B02C-5C65011FFF23}" dt="2024-05-09T10:25:38.195" v="2261" actId="1076"/>
          <ac:spMkLst>
            <pc:docMk/>
            <pc:sldMk cId="4077018275" sldId="4299"/>
            <ac:spMk id="14" creationId="{88169201-5D11-029D-3EC5-BBA6A1864C7F}"/>
          </ac:spMkLst>
        </pc:spChg>
        <pc:spChg chg="add mod">
          <ac:chgData name="Afonso Palma (HEIW)" userId="f15d7636-59f6-4a93-9f89-5e1d764812a8" providerId="ADAL" clId="{85737D45-081A-45CE-B02C-5C65011FFF23}" dt="2024-05-09T10:25:38.195" v="2261" actId="1076"/>
          <ac:spMkLst>
            <pc:docMk/>
            <pc:sldMk cId="4077018275" sldId="4299"/>
            <ac:spMk id="15" creationId="{F3EF587B-B4E3-FB01-7F43-287D73E16E02}"/>
          </ac:spMkLst>
        </pc:spChg>
        <pc:spChg chg="add mod">
          <ac:chgData name="Afonso Palma (HEIW)" userId="f15d7636-59f6-4a93-9f89-5e1d764812a8" providerId="ADAL" clId="{85737D45-081A-45CE-B02C-5C65011FFF23}" dt="2024-05-09T10:25:38.195" v="2261" actId="1076"/>
          <ac:spMkLst>
            <pc:docMk/>
            <pc:sldMk cId="4077018275" sldId="4299"/>
            <ac:spMk id="16" creationId="{CC36771F-2B08-3C2A-8DD6-38EDBF5E1757}"/>
          </ac:spMkLst>
        </pc:spChg>
        <pc:spChg chg="add mod">
          <ac:chgData name="Afonso Palma (HEIW)" userId="f15d7636-59f6-4a93-9f89-5e1d764812a8" providerId="ADAL" clId="{85737D45-081A-45CE-B02C-5C65011FFF23}" dt="2024-05-09T10:25:38.195" v="2261" actId="1076"/>
          <ac:spMkLst>
            <pc:docMk/>
            <pc:sldMk cId="4077018275" sldId="4299"/>
            <ac:spMk id="17" creationId="{1BED7B8D-66ED-51EE-376F-61081A5841C2}"/>
          </ac:spMkLst>
        </pc:spChg>
        <pc:spChg chg="add mod">
          <ac:chgData name="Afonso Palma (HEIW)" userId="f15d7636-59f6-4a93-9f89-5e1d764812a8" providerId="ADAL" clId="{85737D45-081A-45CE-B02C-5C65011FFF23}" dt="2024-05-09T10:25:38.195" v="2261" actId="1076"/>
          <ac:spMkLst>
            <pc:docMk/>
            <pc:sldMk cId="4077018275" sldId="4299"/>
            <ac:spMk id="18" creationId="{24F56B1D-91B2-DD81-FB8B-2B3DA83B7501}"/>
          </ac:spMkLst>
        </pc:spChg>
        <pc:spChg chg="add mod">
          <ac:chgData name="Afonso Palma (HEIW)" userId="f15d7636-59f6-4a93-9f89-5e1d764812a8" providerId="ADAL" clId="{85737D45-081A-45CE-B02C-5C65011FFF23}" dt="2024-05-09T10:25:38.195" v="2261" actId="1076"/>
          <ac:spMkLst>
            <pc:docMk/>
            <pc:sldMk cId="4077018275" sldId="4299"/>
            <ac:spMk id="19" creationId="{4AF67F31-E94A-A458-6F0D-912B26B47A51}"/>
          </ac:spMkLst>
        </pc:spChg>
        <pc:spChg chg="add mod">
          <ac:chgData name="Afonso Palma (HEIW)" userId="f15d7636-59f6-4a93-9f89-5e1d764812a8" providerId="ADAL" clId="{85737D45-081A-45CE-B02C-5C65011FFF23}" dt="2024-05-09T10:25:38.195" v="2261" actId="1076"/>
          <ac:spMkLst>
            <pc:docMk/>
            <pc:sldMk cId="4077018275" sldId="4299"/>
            <ac:spMk id="21" creationId="{E3186074-593E-533C-602B-92F6D48FF161}"/>
          </ac:spMkLst>
        </pc:spChg>
        <pc:spChg chg="add mod">
          <ac:chgData name="Afonso Palma (HEIW)" userId="f15d7636-59f6-4a93-9f89-5e1d764812a8" providerId="ADAL" clId="{85737D45-081A-45CE-B02C-5C65011FFF23}" dt="2024-05-09T10:25:57.891" v="2267" actId="164"/>
          <ac:spMkLst>
            <pc:docMk/>
            <pc:sldMk cId="4077018275" sldId="4299"/>
            <ac:spMk id="22" creationId="{24476805-67F8-14E9-0484-C0C3DC35AF01}"/>
          </ac:spMkLst>
        </pc:spChg>
        <pc:spChg chg="add mod">
          <ac:chgData name="Afonso Palma (HEIW)" userId="f15d7636-59f6-4a93-9f89-5e1d764812a8" providerId="ADAL" clId="{85737D45-081A-45CE-B02C-5C65011FFF23}" dt="2024-05-09T10:25:57.891" v="2267" actId="164"/>
          <ac:spMkLst>
            <pc:docMk/>
            <pc:sldMk cId="4077018275" sldId="4299"/>
            <ac:spMk id="24" creationId="{9323BB91-FDBC-2A35-F033-1BE36D5392FA}"/>
          </ac:spMkLst>
        </pc:spChg>
        <pc:spChg chg="add mod">
          <ac:chgData name="Afonso Palma (HEIW)" userId="f15d7636-59f6-4a93-9f89-5e1d764812a8" providerId="ADAL" clId="{85737D45-081A-45CE-B02C-5C65011FFF23}" dt="2024-05-09T10:25:57.891" v="2267" actId="164"/>
          <ac:spMkLst>
            <pc:docMk/>
            <pc:sldMk cId="4077018275" sldId="4299"/>
            <ac:spMk id="25" creationId="{D172135D-F165-936A-9B89-340BB1B8712B}"/>
          </ac:spMkLst>
        </pc:spChg>
        <pc:spChg chg="add mod">
          <ac:chgData name="Afonso Palma (HEIW)" userId="f15d7636-59f6-4a93-9f89-5e1d764812a8" providerId="ADAL" clId="{85737D45-081A-45CE-B02C-5C65011FFF23}" dt="2024-05-09T10:25:57.891" v="2267" actId="164"/>
          <ac:spMkLst>
            <pc:docMk/>
            <pc:sldMk cId="4077018275" sldId="4299"/>
            <ac:spMk id="26" creationId="{65E5D10C-97F3-1ACC-FC78-38D312A9AE14}"/>
          </ac:spMkLst>
        </pc:spChg>
        <pc:spChg chg="add mod">
          <ac:chgData name="Afonso Palma (HEIW)" userId="f15d7636-59f6-4a93-9f89-5e1d764812a8" providerId="ADAL" clId="{85737D45-081A-45CE-B02C-5C65011FFF23}" dt="2024-05-09T10:25:57.891" v="2267" actId="164"/>
          <ac:spMkLst>
            <pc:docMk/>
            <pc:sldMk cId="4077018275" sldId="4299"/>
            <ac:spMk id="27" creationId="{511FBA4B-CF67-0E1B-CD22-70BCB3B5548B}"/>
          </ac:spMkLst>
        </pc:spChg>
        <pc:spChg chg="add mod">
          <ac:chgData name="Afonso Palma (HEIW)" userId="f15d7636-59f6-4a93-9f89-5e1d764812a8" providerId="ADAL" clId="{85737D45-081A-45CE-B02C-5C65011FFF23}" dt="2024-05-09T10:25:57.891" v="2267" actId="164"/>
          <ac:spMkLst>
            <pc:docMk/>
            <pc:sldMk cId="4077018275" sldId="4299"/>
            <ac:spMk id="28" creationId="{1B8CE05F-5375-3503-70A0-0E786B22EFDB}"/>
          </ac:spMkLst>
        </pc:spChg>
        <pc:spChg chg="add mod">
          <ac:chgData name="Afonso Palma (HEIW)" userId="f15d7636-59f6-4a93-9f89-5e1d764812a8" providerId="ADAL" clId="{85737D45-081A-45CE-B02C-5C65011FFF23}" dt="2024-05-09T10:25:57.891" v="2267" actId="164"/>
          <ac:spMkLst>
            <pc:docMk/>
            <pc:sldMk cId="4077018275" sldId="4299"/>
            <ac:spMk id="29" creationId="{03E1C01B-42D0-45C4-F068-7EC1D66D1D74}"/>
          </ac:spMkLst>
        </pc:spChg>
        <pc:spChg chg="add mod">
          <ac:chgData name="Afonso Palma (HEIW)" userId="f15d7636-59f6-4a93-9f89-5e1d764812a8" providerId="ADAL" clId="{85737D45-081A-45CE-B02C-5C65011FFF23}" dt="2024-05-09T10:25:57.891" v="2267" actId="164"/>
          <ac:spMkLst>
            <pc:docMk/>
            <pc:sldMk cId="4077018275" sldId="4299"/>
            <ac:spMk id="30" creationId="{12821EFF-1F38-1150-6FE0-4E251DE41206}"/>
          </ac:spMkLst>
        </pc:spChg>
        <pc:spChg chg="add mod">
          <ac:chgData name="Afonso Palma (HEIW)" userId="f15d7636-59f6-4a93-9f89-5e1d764812a8" providerId="ADAL" clId="{85737D45-081A-45CE-B02C-5C65011FFF23}" dt="2024-05-09T10:25:57.891" v="2267" actId="164"/>
          <ac:spMkLst>
            <pc:docMk/>
            <pc:sldMk cId="4077018275" sldId="4299"/>
            <ac:spMk id="31" creationId="{B87987E7-7839-9724-299D-103C4999D398}"/>
          </ac:spMkLst>
        </pc:spChg>
        <pc:spChg chg="add mod">
          <ac:chgData name="Afonso Palma (HEIW)" userId="f15d7636-59f6-4a93-9f89-5e1d764812a8" providerId="ADAL" clId="{85737D45-081A-45CE-B02C-5C65011FFF23}" dt="2024-05-09T10:25:57.891" v="2267" actId="164"/>
          <ac:spMkLst>
            <pc:docMk/>
            <pc:sldMk cId="4077018275" sldId="4299"/>
            <ac:spMk id="32" creationId="{4F958DF4-B574-68EB-87CC-9372AB832A8C}"/>
          </ac:spMkLst>
        </pc:spChg>
        <pc:spChg chg="add mod">
          <ac:chgData name="Afonso Palma (HEIW)" userId="f15d7636-59f6-4a93-9f89-5e1d764812a8" providerId="ADAL" clId="{85737D45-081A-45CE-B02C-5C65011FFF23}" dt="2024-05-09T10:25:57.891" v="2267" actId="164"/>
          <ac:spMkLst>
            <pc:docMk/>
            <pc:sldMk cId="4077018275" sldId="4299"/>
            <ac:spMk id="34" creationId="{0BE7946B-A55A-1BD0-CE4B-AE70493F4926}"/>
          </ac:spMkLst>
        </pc:spChg>
        <pc:grpChg chg="add mod">
          <ac:chgData name="Afonso Palma (HEIW)" userId="f15d7636-59f6-4a93-9f89-5e1d764812a8" providerId="ADAL" clId="{85737D45-081A-45CE-B02C-5C65011FFF23}" dt="2024-05-09T10:26:05.051" v="2269" actId="14100"/>
          <ac:grpSpMkLst>
            <pc:docMk/>
            <pc:sldMk cId="4077018275" sldId="4299"/>
            <ac:grpSpMk id="35" creationId="{7BF8E524-905D-BEA4-EDBC-2DCA87679CCD}"/>
          </ac:grpSpMkLst>
        </pc:grpChg>
        <pc:picChg chg="del mod">
          <ac:chgData name="Afonso Palma (HEIW)" userId="f15d7636-59f6-4a93-9f89-5e1d764812a8" providerId="ADAL" clId="{85737D45-081A-45CE-B02C-5C65011FFF23}" dt="2024-05-09T10:25:18.405" v="2257" actId="478"/>
          <ac:picMkLst>
            <pc:docMk/>
            <pc:sldMk cId="4077018275" sldId="4299"/>
            <ac:picMk id="2" creationId="{CCD4ED8D-B37D-E0C5-0162-CCEEB5BC776D}"/>
          </ac:picMkLst>
        </pc:picChg>
        <pc:picChg chg="add mod">
          <ac:chgData name="Afonso Palma (HEIW)" userId="f15d7636-59f6-4a93-9f89-5e1d764812a8" providerId="ADAL" clId="{85737D45-081A-45CE-B02C-5C65011FFF23}" dt="2024-05-09T10:25:38.195" v="2261" actId="1076"/>
          <ac:picMkLst>
            <pc:docMk/>
            <pc:sldMk cId="4077018275" sldId="4299"/>
            <ac:picMk id="20" creationId="{2FAEED4D-8A40-AF51-D960-6404E753F682}"/>
          </ac:picMkLst>
        </pc:picChg>
        <pc:picChg chg="add mod">
          <ac:chgData name="Afonso Palma (HEIW)" userId="f15d7636-59f6-4a93-9f89-5e1d764812a8" providerId="ADAL" clId="{85737D45-081A-45CE-B02C-5C65011FFF23}" dt="2024-05-09T10:25:57.891" v="2267" actId="164"/>
          <ac:picMkLst>
            <pc:docMk/>
            <pc:sldMk cId="4077018275" sldId="4299"/>
            <ac:picMk id="23" creationId="{A697E284-2CD4-2F7E-BBBF-0FF3090FF723}"/>
          </ac:picMkLst>
        </pc:picChg>
        <pc:picChg chg="add mod">
          <ac:chgData name="Afonso Palma (HEIW)" userId="f15d7636-59f6-4a93-9f89-5e1d764812a8" providerId="ADAL" clId="{85737D45-081A-45CE-B02C-5C65011FFF23}" dt="2024-05-09T10:25:57.891" v="2267" actId="164"/>
          <ac:picMkLst>
            <pc:docMk/>
            <pc:sldMk cId="4077018275" sldId="4299"/>
            <ac:picMk id="33" creationId="{69F701AC-4F82-F6B3-36AB-B56FAD5FC30E}"/>
          </ac:picMkLst>
        </pc:picChg>
      </pc:sldChg>
      <pc:sldChg chg="addSp delSp modSp mod">
        <pc:chgData name="Afonso Palma (HEIW)" userId="f15d7636-59f6-4a93-9f89-5e1d764812a8" providerId="ADAL" clId="{85737D45-081A-45CE-B02C-5C65011FFF23}" dt="2024-05-09T10:00:07.660" v="437"/>
        <pc:sldMkLst>
          <pc:docMk/>
          <pc:sldMk cId="665301655" sldId="4300"/>
        </pc:sldMkLst>
        <pc:spChg chg="add mod">
          <ac:chgData name="Afonso Palma (HEIW)" userId="f15d7636-59f6-4a93-9f89-5e1d764812a8" providerId="ADAL" clId="{85737D45-081A-45CE-B02C-5C65011FFF23}" dt="2024-05-09T10:00:07.375" v="435" actId="20577"/>
          <ac:spMkLst>
            <pc:docMk/>
            <pc:sldMk cId="665301655" sldId="4300"/>
            <ac:spMk id="2" creationId="{A1C09C6C-190A-51FC-3398-912652580F44}"/>
          </ac:spMkLst>
        </pc:spChg>
        <pc:spChg chg="del mod">
          <ac:chgData name="Afonso Palma (HEIW)" userId="f15d7636-59f6-4a93-9f89-5e1d764812a8" providerId="ADAL" clId="{85737D45-081A-45CE-B02C-5C65011FFF23}" dt="2024-05-09T10:00:07.660" v="437"/>
          <ac:spMkLst>
            <pc:docMk/>
            <pc:sldMk cId="665301655" sldId="4300"/>
            <ac:spMk id="10" creationId="{446EC8CF-F605-645C-4F88-58CE6F5A64DE}"/>
          </ac:spMkLst>
        </pc:spChg>
      </pc:sldChg>
      <pc:sldChg chg="addSp delSp modSp mod">
        <pc:chgData name="Afonso Palma (HEIW)" userId="f15d7636-59f6-4a93-9f89-5e1d764812a8" providerId="ADAL" clId="{85737D45-081A-45CE-B02C-5C65011FFF23}" dt="2024-05-09T10:01:16.349" v="452" actId="14100"/>
        <pc:sldMkLst>
          <pc:docMk/>
          <pc:sldMk cId="3584971433" sldId="4301"/>
        </pc:sldMkLst>
        <pc:spChg chg="add mod">
          <ac:chgData name="Afonso Palma (HEIW)" userId="f15d7636-59f6-4a93-9f89-5e1d764812a8" providerId="ADAL" clId="{85737D45-081A-45CE-B02C-5C65011FFF23}" dt="2024-05-09T10:00:21.300" v="440"/>
          <ac:spMkLst>
            <pc:docMk/>
            <pc:sldMk cId="3584971433" sldId="4301"/>
            <ac:spMk id="2" creationId="{034D9464-D9DB-4483-7968-93B87CE33F59}"/>
          </ac:spMkLst>
        </pc:spChg>
        <pc:spChg chg="mod">
          <ac:chgData name="Afonso Palma (HEIW)" userId="f15d7636-59f6-4a93-9f89-5e1d764812a8" providerId="ADAL" clId="{85737D45-081A-45CE-B02C-5C65011FFF23}" dt="2024-05-09T10:01:16.349" v="452" actId="14100"/>
          <ac:spMkLst>
            <pc:docMk/>
            <pc:sldMk cId="3584971433" sldId="4301"/>
            <ac:spMk id="8" creationId="{597999C7-DCAF-E572-FEA9-068D7D3D172B}"/>
          </ac:spMkLst>
        </pc:spChg>
        <pc:spChg chg="del mod">
          <ac:chgData name="Afonso Palma (HEIW)" userId="f15d7636-59f6-4a93-9f89-5e1d764812a8" providerId="ADAL" clId="{85737D45-081A-45CE-B02C-5C65011FFF23}" dt="2024-05-09T10:00:23.796" v="442"/>
          <ac:spMkLst>
            <pc:docMk/>
            <pc:sldMk cId="3584971433" sldId="4301"/>
            <ac:spMk id="10" creationId="{446EC8CF-F605-645C-4F88-58CE6F5A64DE}"/>
          </ac:spMkLst>
        </pc:spChg>
        <pc:picChg chg="mod modCrop">
          <ac:chgData name="Afonso Palma (HEIW)" userId="f15d7636-59f6-4a93-9f89-5e1d764812a8" providerId="ADAL" clId="{85737D45-081A-45CE-B02C-5C65011FFF23}" dt="2024-05-09T10:01:03.479" v="450" actId="732"/>
          <ac:picMkLst>
            <pc:docMk/>
            <pc:sldMk cId="3584971433" sldId="4301"/>
            <ac:picMk id="7" creationId="{F7459164-DC28-D771-BB2F-D0A419C3ACC3}"/>
          </ac:picMkLst>
        </pc:picChg>
      </pc:sldChg>
      <pc:sldChg chg="addSp delSp modSp mod ord">
        <pc:chgData name="Afonso Palma (HEIW)" userId="f15d7636-59f6-4a93-9f89-5e1d764812a8" providerId="ADAL" clId="{85737D45-081A-45CE-B02C-5C65011FFF23}" dt="2024-05-09T10:04:45.682" v="499"/>
        <pc:sldMkLst>
          <pc:docMk/>
          <pc:sldMk cId="2835388196" sldId="4302"/>
        </pc:sldMkLst>
        <pc:spChg chg="add mod">
          <ac:chgData name="Afonso Palma (HEIW)" userId="f15d7636-59f6-4a93-9f89-5e1d764812a8" providerId="ADAL" clId="{85737D45-081A-45CE-B02C-5C65011FFF23}" dt="2024-05-09T10:01:51.984" v="464" actId="1076"/>
          <ac:spMkLst>
            <pc:docMk/>
            <pc:sldMk cId="2835388196" sldId="4302"/>
            <ac:spMk id="2" creationId="{8DB58E5F-D75C-BA95-C693-D8AC619F557F}"/>
          </ac:spMkLst>
        </pc:spChg>
        <pc:spChg chg="mod">
          <ac:chgData name="Afonso Palma (HEIW)" userId="f15d7636-59f6-4a93-9f89-5e1d764812a8" providerId="ADAL" clId="{85737D45-081A-45CE-B02C-5C65011FFF23}" dt="2024-05-09T10:04:11.311" v="493" actId="1037"/>
          <ac:spMkLst>
            <pc:docMk/>
            <pc:sldMk cId="2835388196" sldId="4302"/>
            <ac:spMk id="5" creationId="{F93D5A3D-C5C1-CD69-F9A1-664E3C0E7ED2}"/>
          </ac:spMkLst>
        </pc:spChg>
        <pc:spChg chg="del mod">
          <ac:chgData name="Afonso Palma (HEIW)" userId="f15d7636-59f6-4a93-9f89-5e1d764812a8" providerId="ADAL" clId="{85737D45-081A-45CE-B02C-5C65011FFF23}" dt="2024-05-09T10:01:33.578" v="459"/>
          <ac:spMkLst>
            <pc:docMk/>
            <pc:sldMk cId="2835388196" sldId="4302"/>
            <ac:spMk id="10" creationId="{446EC8CF-F605-645C-4F88-58CE6F5A64DE}"/>
          </ac:spMkLst>
        </pc:spChg>
        <pc:picChg chg="mod modCrop">
          <ac:chgData name="Afonso Palma (HEIW)" userId="f15d7636-59f6-4a93-9f89-5e1d764812a8" providerId="ADAL" clId="{85737D45-081A-45CE-B02C-5C65011FFF23}" dt="2024-05-09T10:04:21.030" v="497" actId="1076"/>
          <ac:picMkLst>
            <pc:docMk/>
            <pc:sldMk cId="2835388196" sldId="4302"/>
            <ac:picMk id="12" creationId="{22464061-B8AD-CD77-26ED-FFFA2AB3685F}"/>
          </ac:picMkLst>
        </pc:picChg>
      </pc:sldChg>
      <pc:sldChg chg="addSp delSp modSp mod ord">
        <pc:chgData name="Afonso Palma (HEIW)" userId="f15d7636-59f6-4a93-9f89-5e1d764812a8" providerId="ADAL" clId="{85737D45-081A-45CE-B02C-5C65011FFF23}" dt="2024-05-09T10:05:45.047" v="545" actId="14100"/>
        <pc:sldMkLst>
          <pc:docMk/>
          <pc:sldMk cId="3138294238" sldId="4303"/>
        </pc:sldMkLst>
        <pc:spChg chg="add mod">
          <ac:chgData name="Afonso Palma (HEIW)" userId="f15d7636-59f6-4a93-9f89-5e1d764812a8" providerId="ADAL" clId="{85737D45-081A-45CE-B02C-5C65011FFF23}" dt="2024-05-09T10:05:09.020" v="509" actId="14100"/>
          <ac:spMkLst>
            <pc:docMk/>
            <pc:sldMk cId="3138294238" sldId="4303"/>
            <ac:spMk id="2" creationId="{7BC5640E-E044-8F1A-5206-04FCA7F28299}"/>
          </ac:spMkLst>
        </pc:spChg>
        <pc:spChg chg="mod">
          <ac:chgData name="Afonso Palma (HEIW)" userId="f15d7636-59f6-4a93-9f89-5e1d764812a8" providerId="ADAL" clId="{85737D45-081A-45CE-B02C-5C65011FFF23}" dt="2024-05-09T10:05:32.757" v="536" actId="1036"/>
          <ac:spMkLst>
            <pc:docMk/>
            <pc:sldMk cId="3138294238" sldId="4303"/>
            <ac:spMk id="5" creationId="{F93D5A3D-C5C1-CD69-F9A1-664E3C0E7ED2}"/>
          </ac:spMkLst>
        </pc:spChg>
        <pc:spChg chg="del mod">
          <ac:chgData name="Afonso Palma (HEIW)" userId="f15d7636-59f6-4a93-9f89-5e1d764812a8" providerId="ADAL" clId="{85737D45-081A-45CE-B02C-5C65011FFF23}" dt="2024-05-09T10:05:04.895" v="506" actId="478"/>
          <ac:spMkLst>
            <pc:docMk/>
            <pc:sldMk cId="3138294238" sldId="4303"/>
            <ac:spMk id="10" creationId="{446EC8CF-F605-645C-4F88-58CE6F5A64DE}"/>
          </ac:spMkLst>
        </pc:spChg>
        <pc:spChg chg="mod">
          <ac:chgData name="Afonso Palma (HEIW)" userId="f15d7636-59f6-4a93-9f89-5e1d764812a8" providerId="ADAL" clId="{85737D45-081A-45CE-B02C-5C65011FFF23}" dt="2024-05-09T10:05:45.047" v="545" actId="14100"/>
          <ac:spMkLst>
            <pc:docMk/>
            <pc:sldMk cId="3138294238" sldId="4303"/>
            <ac:spMk id="19" creationId="{E66EDD13-FD68-3F90-6136-727A5FFD687A}"/>
          </ac:spMkLst>
        </pc:spChg>
        <pc:picChg chg="del mod">
          <ac:chgData name="Afonso Palma (HEIW)" userId="f15d7636-59f6-4a93-9f89-5e1d764812a8" providerId="ADAL" clId="{85737D45-081A-45CE-B02C-5C65011FFF23}" dt="2024-05-09T10:05:41.265" v="544" actId="478"/>
          <ac:picMkLst>
            <pc:docMk/>
            <pc:sldMk cId="3138294238" sldId="4303"/>
            <ac:picMk id="14" creationId="{4EA479AC-B105-5C61-E627-E2BF79448358}"/>
          </ac:picMkLst>
        </pc:picChg>
      </pc:sldChg>
      <pc:sldChg chg="addSp delSp modSp mod">
        <pc:chgData name="Afonso Palma (HEIW)" userId="f15d7636-59f6-4a93-9f89-5e1d764812a8" providerId="ADAL" clId="{85737D45-081A-45CE-B02C-5C65011FFF23}" dt="2024-05-09T10:07:06.918" v="580" actId="20577"/>
        <pc:sldMkLst>
          <pc:docMk/>
          <pc:sldMk cId="2436245387" sldId="4304"/>
        </pc:sldMkLst>
        <pc:spChg chg="add mod">
          <ac:chgData name="Afonso Palma (HEIW)" userId="f15d7636-59f6-4a93-9f89-5e1d764812a8" providerId="ADAL" clId="{85737D45-081A-45CE-B02C-5C65011FFF23}" dt="2024-05-09T10:06:14.774" v="549"/>
          <ac:spMkLst>
            <pc:docMk/>
            <pc:sldMk cId="2436245387" sldId="4304"/>
            <ac:spMk id="3" creationId="{51EB2721-5682-25F7-C6F9-0A8D4665FA57}"/>
          </ac:spMkLst>
        </pc:spChg>
        <pc:spChg chg="del mod">
          <ac:chgData name="Afonso Palma (HEIW)" userId="f15d7636-59f6-4a93-9f89-5e1d764812a8" providerId="ADAL" clId="{85737D45-081A-45CE-B02C-5C65011FFF23}" dt="2024-05-09T10:06:16.415" v="552"/>
          <ac:spMkLst>
            <pc:docMk/>
            <pc:sldMk cId="2436245387" sldId="4304"/>
            <ac:spMk id="8" creationId="{DC1F6E40-9275-396A-A438-D866E1DE3AB6}"/>
          </ac:spMkLst>
        </pc:spChg>
        <pc:spChg chg="mod">
          <ac:chgData name="Afonso Palma (HEIW)" userId="f15d7636-59f6-4a93-9f89-5e1d764812a8" providerId="ADAL" clId="{85737D45-081A-45CE-B02C-5C65011FFF23}" dt="2024-05-09T10:07:06.918" v="580" actId="20577"/>
          <ac:spMkLst>
            <pc:docMk/>
            <pc:sldMk cId="2436245387" sldId="4304"/>
            <ac:spMk id="10" creationId="{C9C49E9F-8AA3-1B3C-0D25-A8E00EC719BE}"/>
          </ac:spMkLst>
        </pc:spChg>
        <pc:picChg chg="mod modCrop">
          <ac:chgData name="Afonso Palma (HEIW)" userId="f15d7636-59f6-4a93-9f89-5e1d764812a8" providerId="ADAL" clId="{85737D45-081A-45CE-B02C-5C65011FFF23}" dt="2024-05-09T10:06:50.839" v="564" actId="732"/>
          <ac:picMkLst>
            <pc:docMk/>
            <pc:sldMk cId="2436245387" sldId="4304"/>
            <ac:picMk id="15" creationId="{9C99A070-0835-BADE-7953-9776AC5CD2E6}"/>
          </ac:picMkLst>
        </pc:picChg>
      </pc:sldChg>
      <pc:sldChg chg="addSp delSp modSp mod">
        <pc:chgData name="Afonso Palma (HEIW)" userId="f15d7636-59f6-4a93-9f89-5e1d764812a8" providerId="ADAL" clId="{85737D45-081A-45CE-B02C-5C65011FFF23}" dt="2024-05-09T10:09:53.078" v="694" actId="404"/>
        <pc:sldMkLst>
          <pc:docMk/>
          <pc:sldMk cId="3492994451" sldId="4305"/>
        </pc:sldMkLst>
        <pc:spChg chg="add mod">
          <ac:chgData name="Afonso Palma (HEIW)" userId="f15d7636-59f6-4a93-9f89-5e1d764812a8" providerId="ADAL" clId="{85737D45-081A-45CE-B02C-5C65011FFF23}" dt="2024-05-09T10:09:53.078" v="694" actId="404"/>
          <ac:spMkLst>
            <pc:docMk/>
            <pc:sldMk cId="3492994451" sldId="4305"/>
            <ac:spMk id="2" creationId="{D4226E5A-5A5D-3013-AABB-568C72282077}"/>
          </ac:spMkLst>
        </pc:spChg>
        <pc:spChg chg="add mod">
          <ac:chgData name="Afonso Palma (HEIW)" userId="f15d7636-59f6-4a93-9f89-5e1d764812a8" providerId="ADAL" clId="{85737D45-081A-45CE-B02C-5C65011FFF23}" dt="2024-05-09T10:09:04.126" v="677" actId="1076"/>
          <ac:spMkLst>
            <pc:docMk/>
            <pc:sldMk cId="3492994451" sldId="4305"/>
            <ac:spMk id="4" creationId="{F43D728E-6B05-7916-5306-6416284CA5C7}"/>
          </ac:spMkLst>
        </pc:spChg>
        <pc:spChg chg="del mod">
          <ac:chgData name="Afonso Palma (HEIW)" userId="f15d7636-59f6-4a93-9f89-5e1d764812a8" providerId="ADAL" clId="{85737D45-081A-45CE-B02C-5C65011FFF23}" dt="2024-05-09T10:09:01.104" v="675"/>
          <ac:spMkLst>
            <pc:docMk/>
            <pc:sldMk cId="3492994451" sldId="4305"/>
            <ac:spMk id="5" creationId="{3F662483-F8F8-F100-6399-772A6F66B4F4}"/>
          </ac:spMkLst>
        </pc:spChg>
        <pc:spChg chg="mod">
          <ac:chgData name="Afonso Palma (HEIW)" userId="f15d7636-59f6-4a93-9f89-5e1d764812a8" providerId="ADAL" clId="{85737D45-081A-45CE-B02C-5C65011FFF23}" dt="2024-05-09T10:09:50.057" v="691" actId="14100"/>
          <ac:spMkLst>
            <pc:docMk/>
            <pc:sldMk cId="3492994451" sldId="4305"/>
            <ac:spMk id="9" creationId="{6AE3F529-C49C-88AA-2C25-D917FCE10847}"/>
          </ac:spMkLst>
        </pc:spChg>
        <pc:spChg chg="del mod">
          <ac:chgData name="Afonso Palma (HEIW)" userId="f15d7636-59f6-4a93-9f89-5e1d764812a8" providerId="ADAL" clId="{85737D45-081A-45CE-B02C-5C65011FFF23}" dt="2024-05-09T10:09:05.227" v="680"/>
          <ac:spMkLst>
            <pc:docMk/>
            <pc:sldMk cId="3492994451" sldId="4305"/>
            <ac:spMk id="10" creationId="{446EC8CF-F605-645C-4F88-58CE6F5A64DE}"/>
          </ac:spMkLst>
        </pc:spChg>
        <pc:picChg chg="mod modCrop">
          <ac:chgData name="Afonso Palma (HEIW)" userId="f15d7636-59f6-4a93-9f89-5e1d764812a8" providerId="ADAL" clId="{85737D45-081A-45CE-B02C-5C65011FFF23}" dt="2024-05-09T10:09:31.127" v="686" actId="732"/>
          <ac:picMkLst>
            <pc:docMk/>
            <pc:sldMk cId="3492994451" sldId="4305"/>
            <ac:picMk id="8" creationId="{C6F14A15-90DB-516D-B479-7F8CD91743A0}"/>
          </ac:picMkLst>
        </pc:picChg>
      </pc:sldChg>
      <pc:sldChg chg="addSp delSp modSp mod ord">
        <pc:chgData name="Afonso Palma (HEIW)" userId="f15d7636-59f6-4a93-9f89-5e1d764812a8" providerId="ADAL" clId="{85737D45-081A-45CE-B02C-5C65011FFF23}" dt="2024-05-09T10:11:45.232" v="722"/>
        <pc:sldMkLst>
          <pc:docMk/>
          <pc:sldMk cId="2030484008" sldId="4307"/>
        </pc:sldMkLst>
        <pc:spChg chg="del mod">
          <ac:chgData name="Afonso Palma (HEIW)" userId="f15d7636-59f6-4a93-9f89-5e1d764812a8" providerId="ADAL" clId="{85737D45-081A-45CE-B02C-5C65011FFF23}" dt="2024-05-09T10:11:02.387" v="707" actId="478"/>
          <ac:spMkLst>
            <pc:docMk/>
            <pc:sldMk cId="2030484008" sldId="4307"/>
            <ac:spMk id="2" creationId="{CCDE39BB-0C4D-C921-9525-7B11D794F47E}"/>
          </ac:spMkLst>
        </pc:spChg>
        <pc:spChg chg="del mod">
          <ac:chgData name="Afonso Palma (HEIW)" userId="f15d7636-59f6-4a93-9f89-5e1d764812a8" providerId="ADAL" clId="{85737D45-081A-45CE-B02C-5C65011FFF23}" dt="2024-05-09T10:11:02.403" v="709"/>
          <ac:spMkLst>
            <pc:docMk/>
            <pc:sldMk cId="2030484008" sldId="4307"/>
            <ac:spMk id="4" creationId="{847283D8-7E20-61D8-6488-DF0E427B89AB}"/>
          </ac:spMkLst>
        </pc:spChg>
        <pc:spChg chg="add mod">
          <ac:chgData name="Afonso Palma (HEIW)" userId="f15d7636-59f6-4a93-9f89-5e1d764812a8" providerId="ADAL" clId="{85737D45-081A-45CE-B02C-5C65011FFF23}" dt="2024-05-09T10:11:12.147" v="713" actId="14100"/>
          <ac:spMkLst>
            <pc:docMk/>
            <pc:sldMk cId="2030484008" sldId="4307"/>
            <ac:spMk id="5" creationId="{6B39F590-296E-C5AF-04AB-BB7FEED74C1C}"/>
          </ac:spMkLst>
        </pc:spChg>
        <pc:spChg chg="mod">
          <ac:chgData name="Afonso Palma (HEIW)" userId="f15d7636-59f6-4a93-9f89-5e1d764812a8" providerId="ADAL" clId="{85737D45-081A-45CE-B02C-5C65011FFF23}" dt="2024-05-09T10:11:42.046" v="720" actId="14100"/>
          <ac:spMkLst>
            <pc:docMk/>
            <pc:sldMk cId="2030484008" sldId="4307"/>
            <ac:spMk id="6" creationId="{2BE9026F-70E8-086F-B8D2-D0EAB899A19B}"/>
          </ac:spMkLst>
        </pc:spChg>
        <pc:spChg chg="add mod">
          <ac:chgData name="Afonso Palma (HEIW)" userId="f15d7636-59f6-4a93-9f89-5e1d764812a8" providerId="ADAL" clId="{85737D45-081A-45CE-B02C-5C65011FFF23}" dt="2024-05-09T10:10:55.523" v="703"/>
          <ac:spMkLst>
            <pc:docMk/>
            <pc:sldMk cId="2030484008" sldId="4307"/>
            <ac:spMk id="7" creationId="{D44FB9DF-73F5-3ED7-71CD-2EB03DC4069E}"/>
          </ac:spMkLst>
        </pc:spChg>
        <pc:picChg chg="mod modCrop">
          <ac:chgData name="Afonso Palma (HEIW)" userId="f15d7636-59f6-4a93-9f89-5e1d764812a8" providerId="ADAL" clId="{85737D45-081A-45CE-B02C-5C65011FFF23}" dt="2024-05-09T10:11:35.327" v="719" actId="732"/>
          <ac:picMkLst>
            <pc:docMk/>
            <pc:sldMk cId="2030484008" sldId="4307"/>
            <ac:picMk id="11" creationId="{1CD7B7EB-99C4-EC07-6333-A15E1D337D02}"/>
          </ac:picMkLst>
        </pc:picChg>
      </pc:sldChg>
      <pc:sldChg chg="addSp delSp modSp mod ord">
        <pc:chgData name="Afonso Palma (HEIW)" userId="f15d7636-59f6-4a93-9f89-5e1d764812a8" providerId="ADAL" clId="{85737D45-081A-45CE-B02C-5C65011FFF23}" dt="2024-05-09T10:13:12.425" v="792" actId="18131"/>
        <pc:sldMkLst>
          <pc:docMk/>
          <pc:sldMk cId="3932410071" sldId="4308"/>
        </pc:sldMkLst>
        <pc:spChg chg="mod">
          <ac:chgData name="Afonso Palma (HEIW)" userId="f15d7636-59f6-4a93-9f89-5e1d764812a8" providerId="ADAL" clId="{85737D45-081A-45CE-B02C-5C65011FFF23}" dt="2024-05-09T10:12:06.267" v="729" actId="6549"/>
          <ac:spMkLst>
            <pc:docMk/>
            <pc:sldMk cId="3932410071" sldId="4308"/>
            <ac:spMk id="2" creationId="{CCDE39BB-0C4D-C921-9525-7B11D794F47E}"/>
          </ac:spMkLst>
        </pc:spChg>
        <pc:spChg chg="del mod">
          <ac:chgData name="Afonso Palma (HEIW)" userId="f15d7636-59f6-4a93-9f89-5e1d764812a8" providerId="ADAL" clId="{85737D45-081A-45CE-B02C-5C65011FFF23}" dt="2024-05-09T10:12:06.568" v="731"/>
          <ac:spMkLst>
            <pc:docMk/>
            <pc:sldMk cId="3932410071" sldId="4308"/>
            <ac:spMk id="4" creationId="{847283D8-7E20-61D8-6488-DF0E427B89AB}"/>
          </ac:spMkLst>
        </pc:spChg>
        <pc:spChg chg="add mod">
          <ac:chgData name="Afonso Palma (HEIW)" userId="f15d7636-59f6-4a93-9f89-5e1d764812a8" providerId="ADAL" clId="{85737D45-081A-45CE-B02C-5C65011FFF23}" dt="2024-05-09T10:13:00.934" v="789" actId="14100"/>
          <ac:spMkLst>
            <pc:docMk/>
            <pc:sldMk cId="3932410071" sldId="4308"/>
            <ac:spMk id="5" creationId="{BD6ED552-8B5B-715A-02B9-D35FC888A63F}"/>
          </ac:spMkLst>
        </pc:spChg>
        <pc:spChg chg="add mod">
          <ac:chgData name="Afonso Palma (HEIW)" userId="f15d7636-59f6-4a93-9f89-5e1d764812a8" providerId="ADAL" clId="{85737D45-081A-45CE-B02C-5C65011FFF23}" dt="2024-05-09T10:12:52.793" v="786" actId="1076"/>
          <ac:spMkLst>
            <pc:docMk/>
            <pc:sldMk cId="3932410071" sldId="4308"/>
            <ac:spMk id="6" creationId="{AD3D3536-7534-8EBB-AF9D-D70DA3F20952}"/>
          </ac:spMkLst>
        </pc:spChg>
        <pc:spChg chg="mod">
          <ac:chgData name="Afonso Palma (HEIW)" userId="f15d7636-59f6-4a93-9f89-5e1d764812a8" providerId="ADAL" clId="{85737D45-081A-45CE-B02C-5C65011FFF23}" dt="2024-05-09T10:12:56.857" v="787" actId="1076"/>
          <ac:spMkLst>
            <pc:docMk/>
            <pc:sldMk cId="3932410071" sldId="4308"/>
            <ac:spMk id="7" creationId="{E5B7385D-0302-0B02-D5CD-1CA89C33AE94}"/>
          </ac:spMkLst>
        </pc:spChg>
        <pc:picChg chg="mod modCrop">
          <ac:chgData name="Afonso Palma (HEIW)" userId="f15d7636-59f6-4a93-9f89-5e1d764812a8" providerId="ADAL" clId="{85737D45-081A-45CE-B02C-5C65011FFF23}" dt="2024-05-09T10:13:12.425" v="792" actId="18131"/>
          <ac:picMkLst>
            <pc:docMk/>
            <pc:sldMk cId="3932410071" sldId="4308"/>
            <ac:picMk id="11" creationId="{C7D0123E-7CE5-7AC1-8458-5FDD13BDA4BF}"/>
          </ac:picMkLst>
        </pc:picChg>
      </pc:sldChg>
      <pc:sldChg chg="modSp mod">
        <pc:chgData name="Afonso Palma (HEIW)" userId="f15d7636-59f6-4a93-9f89-5e1d764812a8" providerId="ADAL" clId="{85737D45-081A-45CE-B02C-5C65011FFF23}" dt="2024-05-09T10:13:43.423" v="801" actId="14100"/>
        <pc:sldMkLst>
          <pc:docMk/>
          <pc:sldMk cId="1865585840" sldId="4309"/>
        </pc:sldMkLst>
        <pc:spChg chg="mod">
          <ac:chgData name="Afonso Palma (HEIW)" userId="f15d7636-59f6-4a93-9f89-5e1d764812a8" providerId="ADAL" clId="{85737D45-081A-45CE-B02C-5C65011FFF23}" dt="2024-05-09T10:13:43.423" v="801" actId="14100"/>
          <ac:spMkLst>
            <pc:docMk/>
            <pc:sldMk cId="1865585840" sldId="4309"/>
            <ac:spMk id="2" creationId="{CCDE39BB-0C4D-C921-9525-7B11D794F47E}"/>
          </ac:spMkLst>
        </pc:spChg>
        <pc:spChg chg="mod">
          <ac:chgData name="Afonso Palma (HEIW)" userId="f15d7636-59f6-4a93-9f89-5e1d764812a8" providerId="ADAL" clId="{85737D45-081A-45CE-B02C-5C65011FFF23}" dt="2024-05-09T10:13:37.863" v="798" actId="14100"/>
          <ac:spMkLst>
            <pc:docMk/>
            <pc:sldMk cId="1865585840" sldId="4309"/>
            <ac:spMk id="4" creationId="{847283D8-7E20-61D8-6488-DF0E427B89AB}"/>
          </ac:spMkLst>
        </pc:spChg>
        <pc:cxnChg chg="mod">
          <ac:chgData name="Afonso Palma (HEIW)" userId="f15d7636-59f6-4a93-9f89-5e1d764812a8" providerId="ADAL" clId="{85737D45-081A-45CE-B02C-5C65011FFF23}" dt="2024-05-09T10:13:39.381" v="799" actId="1076"/>
          <ac:cxnSpMkLst>
            <pc:docMk/>
            <pc:sldMk cId="1865585840" sldId="4309"/>
            <ac:cxnSpMk id="9" creationId="{A4D0D351-6CC4-E1DE-FAD3-45F2ACC87AEC}"/>
          </ac:cxnSpMkLst>
        </pc:cxnChg>
      </pc:sldChg>
      <pc:sldChg chg="addSp delSp modSp mod">
        <pc:chgData name="Afonso Palma (HEIW)" userId="f15d7636-59f6-4a93-9f89-5e1d764812a8" providerId="ADAL" clId="{85737D45-081A-45CE-B02C-5C65011FFF23}" dt="2024-05-09T10:14:29.396" v="821" actId="404"/>
        <pc:sldMkLst>
          <pc:docMk/>
          <pc:sldMk cId="2001112685" sldId="4311"/>
        </pc:sldMkLst>
        <pc:spChg chg="add del mod">
          <ac:chgData name="Afonso Palma (HEIW)" userId="f15d7636-59f6-4a93-9f89-5e1d764812a8" providerId="ADAL" clId="{85737D45-081A-45CE-B02C-5C65011FFF23}" dt="2024-05-09T10:14:21.082" v="818" actId="6549"/>
          <ac:spMkLst>
            <pc:docMk/>
            <pc:sldMk cId="2001112685" sldId="4311"/>
            <ac:spMk id="2" creationId="{5106C11B-3443-ADA5-36C8-BFD322EDBFB5}"/>
          </ac:spMkLst>
        </pc:spChg>
        <pc:spChg chg="mod">
          <ac:chgData name="Afonso Palma (HEIW)" userId="f15d7636-59f6-4a93-9f89-5e1d764812a8" providerId="ADAL" clId="{85737D45-081A-45CE-B02C-5C65011FFF23}" dt="2024-05-09T10:14:29.396" v="821" actId="404"/>
          <ac:spMkLst>
            <pc:docMk/>
            <pc:sldMk cId="2001112685" sldId="4311"/>
            <ac:spMk id="5" creationId="{CCDE39BB-0C4D-C921-9525-7B11D794F47E}"/>
          </ac:spMkLst>
        </pc:spChg>
        <pc:spChg chg="add del mod">
          <ac:chgData name="Afonso Palma (HEIW)" userId="f15d7636-59f6-4a93-9f89-5e1d764812a8" providerId="ADAL" clId="{85737D45-081A-45CE-B02C-5C65011FFF23}" dt="2024-05-09T10:14:19.406" v="816" actId="47"/>
          <ac:spMkLst>
            <pc:docMk/>
            <pc:sldMk cId="2001112685" sldId="4311"/>
            <ac:spMk id="7" creationId="{847283D8-7E20-61D8-6488-DF0E427B89AB}"/>
          </ac:spMkLst>
        </pc:spChg>
        <pc:picChg chg="mod">
          <ac:chgData name="Afonso Palma (HEIW)" userId="f15d7636-59f6-4a93-9f89-5e1d764812a8" providerId="ADAL" clId="{85737D45-081A-45CE-B02C-5C65011FFF23}" dt="2024-05-09T10:13:56.095" v="803" actId="1076"/>
          <ac:picMkLst>
            <pc:docMk/>
            <pc:sldMk cId="2001112685" sldId="4311"/>
            <ac:picMk id="6" creationId="{E4CB1895-FF0A-51A6-0A58-387C7B875F16}"/>
          </ac:picMkLst>
        </pc:picChg>
      </pc:sldChg>
      <pc:sldChg chg="modSp mod">
        <pc:chgData name="Afonso Palma (HEIW)" userId="f15d7636-59f6-4a93-9f89-5e1d764812a8" providerId="ADAL" clId="{85737D45-081A-45CE-B02C-5C65011FFF23}" dt="2024-05-09T09:46:00.391" v="116" actId="1076"/>
        <pc:sldMkLst>
          <pc:docMk/>
          <pc:sldMk cId="2179655376" sldId="4312"/>
        </pc:sldMkLst>
        <pc:picChg chg="mod">
          <ac:chgData name="Afonso Palma (HEIW)" userId="f15d7636-59f6-4a93-9f89-5e1d764812a8" providerId="ADAL" clId="{85737D45-081A-45CE-B02C-5C65011FFF23}" dt="2024-05-09T09:46:00.391" v="116" actId="1076"/>
          <ac:picMkLst>
            <pc:docMk/>
            <pc:sldMk cId="2179655376" sldId="4312"/>
            <ac:picMk id="2" creationId="{17F525BB-E854-664D-FAF9-210A63E10441}"/>
          </ac:picMkLst>
        </pc:picChg>
        <pc:picChg chg="mod">
          <ac:chgData name="Afonso Palma (HEIW)" userId="f15d7636-59f6-4a93-9f89-5e1d764812a8" providerId="ADAL" clId="{85737D45-081A-45CE-B02C-5C65011FFF23}" dt="2024-05-09T09:45:49.453" v="114" actId="1076"/>
          <ac:picMkLst>
            <pc:docMk/>
            <pc:sldMk cId="2179655376" sldId="4312"/>
            <ac:picMk id="12" creationId="{704A4B35-6FA8-8F81-5BB2-22C0675CA271}"/>
          </ac:picMkLst>
        </pc:picChg>
      </pc:sldChg>
      <pc:sldChg chg="addSp delSp modSp mod">
        <pc:chgData name="Afonso Palma (HEIW)" userId="f15d7636-59f6-4a93-9f89-5e1d764812a8" providerId="ADAL" clId="{85737D45-081A-45CE-B02C-5C65011FFF23}" dt="2024-05-09T10:24:53.684" v="2256" actId="403"/>
        <pc:sldMkLst>
          <pc:docMk/>
          <pc:sldMk cId="1201460847" sldId="4313"/>
        </pc:sldMkLst>
        <pc:spChg chg="mod">
          <ac:chgData name="Afonso Palma (HEIW)" userId="f15d7636-59f6-4a93-9f89-5e1d764812a8" providerId="ADAL" clId="{85737D45-081A-45CE-B02C-5C65011FFF23}" dt="2024-05-09T10:23:44.948" v="2230" actId="1076"/>
          <ac:spMkLst>
            <pc:docMk/>
            <pc:sldMk cId="1201460847" sldId="4313"/>
            <ac:spMk id="10" creationId="{BCF993A4-98E3-B6BE-FA82-9FB12FB52C88}"/>
          </ac:spMkLst>
        </pc:spChg>
        <pc:graphicFrameChg chg="add mod modGraphic">
          <ac:chgData name="Afonso Palma (HEIW)" userId="f15d7636-59f6-4a93-9f89-5e1d764812a8" providerId="ADAL" clId="{85737D45-081A-45CE-B02C-5C65011FFF23}" dt="2024-05-09T10:24:53.684" v="2256" actId="403"/>
          <ac:graphicFrameMkLst>
            <pc:docMk/>
            <pc:sldMk cId="1201460847" sldId="4313"/>
            <ac:graphicFrameMk id="2" creationId="{94E9A9D7-7FBC-32B5-8071-A875056189F1}"/>
          </ac:graphicFrameMkLst>
        </pc:graphicFrameChg>
        <pc:picChg chg="ord">
          <ac:chgData name="Afonso Palma (HEIW)" userId="f15d7636-59f6-4a93-9f89-5e1d764812a8" providerId="ADAL" clId="{85737D45-081A-45CE-B02C-5C65011FFF23}" dt="2024-05-09T10:23:58.147" v="2233" actId="166"/>
          <ac:picMkLst>
            <pc:docMk/>
            <pc:sldMk cId="1201460847" sldId="4313"/>
            <ac:picMk id="3" creationId="{C5DC4DA1-9CED-141E-3362-BCA0482C797D}"/>
          </ac:picMkLst>
        </pc:picChg>
        <pc:picChg chg="add mod">
          <ac:chgData name="Afonso Palma (HEIW)" userId="f15d7636-59f6-4a93-9f89-5e1d764812a8" providerId="ADAL" clId="{85737D45-081A-45CE-B02C-5C65011FFF23}" dt="2024-05-09T10:24:38.352" v="2247" actId="1076"/>
          <ac:picMkLst>
            <pc:docMk/>
            <pc:sldMk cId="1201460847" sldId="4313"/>
            <ac:picMk id="1026" creationId="{4C9D1409-E565-9049-AC89-1CC672FACDD7}"/>
          </ac:picMkLst>
        </pc:picChg>
        <pc:picChg chg="add del mod">
          <ac:chgData name="Afonso Palma (HEIW)" userId="f15d7636-59f6-4a93-9f89-5e1d764812a8" providerId="ADAL" clId="{85737D45-081A-45CE-B02C-5C65011FFF23}" dt="2024-05-09T10:23:27.178" v="2221" actId="478"/>
          <ac:picMkLst>
            <pc:docMk/>
            <pc:sldMk cId="1201460847" sldId="4313"/>
            <ac:picMk id="2050" creationId="{F4140FF4-FEF7-C7CA-4A53-6C0066DA2027}"/>
          </ac:picMkLst>
        </pc:picChg>
      </pc:sldChg>
      <pc:sldChg chg="modSp mod ord">
        <pc:chgData name="Afonso Palma (HEIW)" userId="f15d7636-59f6-4a93-9f89-5e1d764812a8" providerId="ADAL" clId="{85737D45-081A-45CE-B02C-5C65011FFF23}" dt="2024-05-09T10:08:40.917" v="669" actId="1076"/>
        <pc:sldMkLst>
          <pc:docMk/>
          <pc:sldMk cId="558830180" sldId="4314"/>
        </pc:sldMkLst>
        <pc:picChg chg="mod">
          <ac:chgData name="Afonso Palma (HEIW)" userId="f15d7636-59f6-4a93-9f89-5e1d764812a8" providerId="ADAL" clId="{85737D45-081A-45CE-B02C-5C65011FFF23}" dt="2024-05-09T10:08:40.917" v="669" actId="1076"/>
          <ac:picMkLst>
            <pc:docMk/>
            <pc:sldMk cId="558830180" sldId="4314"/>
            <ac:picMk id="2" creationId="{36E19DF8-A343-B553-660C-3B4518FEEAA6}"/>
          </ac:picMkLst>
        </pc:picChg>
      </pc:sldChg>
      <pc:sldChg chg="addSp delSp modSp mod">
        <pc:chgData name="Afonso Palma (HEIW)" userId="f15d7636-59f6-4a93-9f89-5e1d764812a8" providerId="ADAL" clId="{85737D45-081A-45CE-B02C-5C65011FFF23}" dt="2024-05-09T10:17:02.278" v="932" actId="1035"/>
        <pc:sldMkLst>
          <pc:docMk/>
          <pc:sldMk cId="3918425963" sldId="4316"/>
        </pc:sldMkLst>
        <pc:spChg chg="del mod">
          <ac:chgData name="Afonso Palma (HEIW)" userId="f15d7636-59f6-4a93-9f89-5e1d764812a8" providerId="ADAL" clId="{85737D45-081A-45CE-B02C-5C65011FFF23}" dt="2024-05-09T10:16:50.596" v="911" actId="478"/>
          <ac:spMkLst>
            <pc:docMk/>
            <pc:sldMk cId="3918425963" sldId="4316"/>
            <ac:spMk id="2" creationId="{C47372D6-8715-E0FF-57CD-29FBC7094B00}"/>
          </ac:spMkLst>
        </pc:spChg>
        <pc:spChg chg="mod">
          <ac:chgData name="Afonso Palma (HEIW)" userId="f15d7636-59f6-4a93-9f89-5e1d764812a8" providerId="ADAL" clId="{85737D45-081A-45CE-B02C-5C65011FFF23}" dt="2024-05-09T10:17:02.278" v="932" actId="1035"/>
          <ac:spMkLst>
            <pc:docMk/>
            <pc:sldMk cId="3918425963" sldId="4316"/>
            <ac:spMk id="5" creationId="{7845883C-8265-C166-844C-B181D9CA5629}"/>
          </ac:spMkLst>
        </pc:spChg>
        <pc:spChg chg="mod">
          <ac:chgData name="Afonso Palma (HEIW)" userId="f15d7636-59f6-4a93-9f89-5e1d764812a8" providerId="ADAL" clId="{85737D45-081A-45CE-B02C-5C65011FFF23}" dt="2024-05-09T10:17:02.278" v="932" actId="1035"/>
          <ac:spMkLst>
            <pc:docMk/>
            <pc:sldMk cId="3918425963" sldId="4316"/>
            <ac:spMk id="6" creationId="{6C5B0981-C1DD-A07E-5391-C3CA9152770D}"/>
          </ac:spMkLst>
        </pc:spChg>
        <pc:spChg chg="add mod">
          <ac:chgData name="Afonso Palma (HEIW)" userId="f15d7636-59f6-4a93-9f89-5e1d764812a8" providerId="ADAL" clId="{85737D45-081A-45CE-B02C-5C65011FFF23}" dt="2024-05-09T10:16:51.436" v="912"/>
          <ac:spMkLst>
            <pc:docMk/>
            <pc:sldMk cId="3918425963" sldId="4316"/>
            <ac:spMk id="7" creationId="{39CFCA3F-81EB-045A-4E99-8FD974690A85}"/>
          </ac:spMkLst>
        </pc:spChg>
        <pc:cxnChg chg="mod">
          <ac:chgData name="Afonso Palma (HEIW)" userId="f15d7636-59f6-4a93-9f89-5e1d764812a8" providerId="ADAL" clId="{85737D45-081A-45CE-B02C-5C65011FFF23}" dt="2024-05-09T10:17:02.278" v="932" actId="1035"/>
          <ac:cxnSpMkLst>
            <pc:docMk/>
            <pc:sldMk cId="3918425963" sldId="4316"/>
            <ac:cxnSpMk id="9" creationId="{AC8CDD33-4E10-75E6-EDA6-6F8F656FB2F0}"/>
          </ac:cxnSpMkLst>
        </pc:cxnChg>
      </pc:sldChg>
      <pc:sldChg chg="addSp delSp modSp mod ord">
        <pc:chgData name="Afonso Palma (HEIW)" userId="f15d7636-59f6-4a93-9f89-5e1d764812a8" providerId="ADAL" clId="{85737D45-081A-45CE-B02C-5C65011FFF23}" dt="2024-05-09T09:43:10.261" v="79" actId="1036"/>
        <pc:sldMkLst>
          <pc:docMk/>
          <pc:sldMk cId="2161372210" sldId="4320"/>
        </pc:sldMkLst>
        <pc:spChg chg="mod">
          <ac:chgData name="Afonso Palma (HEIW)" userId="f15d7636-59f6-4a93-9f89-5e1d764812a8" providerId="ADAL" clId="{85737D45-081A-45CE-B02C-5C65011FFF23}" dt="2024-05-09T09:38:32.045" v="25"/>
          <ac:spMkLst>
            <pc:docMk/>
            <pc:sldMk cId="2161372210" sldId="4320"/>
            <ac:spMk id="4" creationId="{49213BDC-EFFD-9D65-63BC-CEAFA548F390}"/>
          </ac:spMkLst>
        </pc:spChg>
        <pc:spChg chg="mod">
          <ac:chgData name="Afonso Palma (HEIW)" userId="f15d7636-59f6-4a93-9f89-5e1d764812a8" providerId="ADAL" clId="{85737D45-081A-45CE-B02C-5C65011FFF23}" dt="2024-05-09T09:38:32.045" v="25"/>
          <ac:spMkLst>
            <pc:docMk/>
            <pc:sldMk cId="2161372210" sldId="4320"/>
            <ac:spMk id="5" creationId="{B1E65710-07F8-B80A-48AF-67E6E3E6DF02}"/>
          </ac:spMkLst>
        </pc:spChg>
        <pc:spChg chg="mod">
          <ac:chgData name="Afonso Palma (HEIW)" userId="f15d7636-59f6-4a93-9f89-5e1d764812a8" providerId="ADAL" clId="{85737D45-081A-45CE-B02C-5C65011FFF23}" dt="2024-05-09T09:38:32.045" v="25"/>
          <ac:spMkLst>
            <pc:docMk/>
            <pc:sldMk cId="2161372210" sldId="4320"/>
            <ac:spMk id="6" creationId="{F8B465CE-8490-0B32-ED89-92184218CED6}"/>
          </ac:spMkLst>
        </pc:spChg>
        <pc:spChg chg="mod">
          <ac:chgData name="Afonso Palma (HEIW)" userId="f15d7636-59f6-4a93-9f89-5e1d764812a8" providerId="ADAL" clId="{85737D45-081A-45CE-B02C-5C65011FFF23}" dt="2024-05-09T09:38:32.045" v="25"/>
          <ac:spMkLst>
            <pc:docMk/>
            <pc:sldMk cId="2161372210" sldId="4320"/>
            <ac:spMk id="7" creationId="{A548676A-B871-5ECD-52A6-648E5141908B}"/>
          </ac:spMkLst>
        </pc:spChg>
        <pc:spChg chg="mod">
          <ac:chgData name="Afonso Palma (HEIW)" userId="f15d7636-59f6-4a93-9f89-5e1d764812a8" providerId="ADAL" clId="{85737D45-081A-45CE-B02C-5C65011FFF23}" dt="2024-05-09T09:38:32.045" v="25"/>
          <ac:spMkLst>
            <pc:docMk/>
            <pc:sldMk cId="2161372210" sldId="4320"/>
            <ac:spMk id="9" creationId="{4D29CE75-8D6A-E78F-46F0-F33491F99CB8}"/>
          </ac:spMkLst>
        </pc:spChg>
        <pc:spChg chg="mod">
          <ac:chgData name="Afonso Palma (HEIW)" userId="f15d7636-59f6-4a93-9f89-5e1d764812a8" providerId="ADAL" clId="{85737D45-081A-45CE-B02C-5C65011FFF23}" dt="2024-05-09T09:38:32.045" v="25"/>
          <ac:spMkLst>
            <pc:docMk/>
            <pc:sldMk cId="2161372210" sldId="4320"/>
            <ac:spMk id="11" creationId="{0845E4BD-19AB-156B-67A7-97E3810C08BF}"/>
          </ac:spMkLst>
        </pc:spChg>
        <pc:spChg chg="mod">
          <ac:chgData name="Afonso Palma (HEIW)" userId="f15d7636-59f6-4a93-9f89-5e1d764812a8" providerId="ADAL" clId="{85737D45-081A-45CE-B02C-5C65011FFF23}" dt="2024-05-09T09:38:32.045" v="25"/>
          <ac:spMkLst>
            <pc:docMk/>
            <pc:sldMk cId="2161372210" sldId="4320"/>
            <ac:spMk id="12" creationId="{D2059043-9CF9-E3F3-B45A-4D0340F4C9FD}"/>
          </ac:spMkLst>
        </pc:spChg>
        <pc:spChg chg="mod">
          <ac:chgData name="Afonso Palma (HEIW)" userId="f15d7636-59f6-4a93-9f89-5e1d764812a8" providerId="ADAL" clId="{85737D45-081A-45CE-B02C-5C65011FFF23}" dt="2024-05-09T09:38:32.045" v="25"/>
          <ac:spMkLst>
            <pc:docMk/>
            <pc:sldMk cId="2161372210" sldId="4320"/>
            <ac:spMk id="13" creationId="{395C875B-2E0F-996F-5564-7BDFFAF52D1B}"/>
          </ac:spMkLst>
        </pc:spChg>
        <pc:spChg chg="mod">
          <ac:chgData name="Afonso Palma (HEIW)" userId="f15d7636-59f6-4a93-9f89-5e1d764812a8" providerId="ADAL" clId="{85737D45-081A-45CE-B02C-5C65011FFF23}" dt="2024-05-09T09:38:32.045" v="25"/>
          <ac:spMkLst>
            <pc:docMk/>
            <pc:sldMk cId="2161372210" sldId="4320"/>
            <ac:spMk id="14" creationId="{061258E1-060B-B0F5-E264-1690F1F71562}"/>
          </ac:spMkLst>
        </pc:spChg>
        <pc:spChg chg="mod">
          <ac:chgData name="Afonso Palma (HEIW)" userId="f15d7636-59f6-4a93-9f89-5e1d764812a8" providerId="ADAL" clId="{85737D45-081A-45CE-B02C-5C65011FFF23}" dt="2024-05-09T09:38:32.045" v="25"/>
          <ac:spMkLst>
            <pc:docMk/>
            <pc:sldMk cId="2161372210" sldId="4320"/>
            <ac:spMk id="15" creationId="{43FEAF0C-2829-5C9F-8BCE-F3AB98D01BC5}"/>
          </ac:spMkLst>
        </pc:spChg>
        <pc:spChg chg="mod">
          <ac:chgData name="Afonso Palma (HEIW)" userId="f15d7636-59f6-4a93-9f89-5e1d764812a8" providerId="ADAL" clId="{85737D45-081A-45CE-B02C-5C65011FFF23}" dt="2024-05-09T09:38:32.045" v="25"/>
          <ac:spMkLst>
            <pc:docMk/>
            <pc:sldMk cId="2161372210" sldId="4320"/>
            <ac:spMk id="16" creationId="{F940828B-C2DD-1853-FF01-1225632AF500}"/>
          </ac:spMkLst>
        </pc:spChg>
        <pc:spChg chg="mod">
          <ac:chgData name="Afonso Palma (HEIW)" userId="f15d7636-59f6-4a93-9f89-5e1d764812a8" providerId="ADAL" clId="{85737D45-081A-45CE-B02C-5C65011FFF23}" dt="2024-05-09T09:38:32.045" v="25"/>
          <ac:spMkLst>
            <pc:docMk/>
            <pc:sldMk cId="2161372210" sldId="4320"/>
            <ac:spMk id="17" creationId="{98833A07-3AAB-1F6F-FE36-F995C3C5E5B1}"/>
          </ac:spMkLst>
        </pc:spChg>
        <pc:spChg chg="mod">
          <ac:chgData name="Afonso Palma (HEIW)" userId="f15d7636-59f6-4a93-9f89-5e1d764812a8" providerId="ADAL" clId="{85737D45-081A-45CE-B02C-5C65011FFF23}" dt="2024-05-09T09:38:32.045" v="25"/>
          <ac:spMkLst>
            <pc:docMk/>
            <pc:sldMk cId="2161372210" sldId="4320"/>
            <ac:spMk id="18" creationId="{27ADD99E-8FE3-D681-EE7B-16B967CC925B}"/>
          </ac:spMkLst>
        </pc:spChg>
        <pc:spChg chg="mod">
          <ac:chgData name="Afonso Palma (HEIW)" userId="f15d7636-59f6-4a93-9f89-5e1d764812a8" providerId="ADAL" clId="{85737D45-081A-45CE-B02C-5C65011FFF23}" dt="2024-05-09T09:38:32.045" v="25"/>
          <ac:spMkLst>
            <pc:docMk/>
            <pc:sldMk cId="2161372210" sldId="4320"/>
            <ac:spMk id="19" creationId="{C5828709-3363-241B-17DE-D662236BC982}"/>
          </ac:spMkLst>
        </pc:spChg>
        <pc:spChg chg="mod">
          <ac:chgData name="Afonso Palma (HEIW)" userId="f15d7636-59f6-4a93-9f89-5e1d764812a8" providerId="ADAL" clId="{85737D45-081A-45CE-B02C-5C65011FFF23}" dt="2024-05-09T09:38:32.045" v="25"/>
          <ac:spMkLst>
            <pc:docMk/>
            <pc:sldMk cId="2161372210" sldId="4320"/>
            <ac:spMk id="20" creationId="{42824F16-7D94-94F8-BAA8-FBA7F1C71303}"/>
          </ac:spMkLst>
        </pc:spChg>
        <pc:spChg chg="mod">
          <ac:chgData name="Afonso Palma (HEIW)" userId="f15d7636-59f6-4a93-9f89-5e1d764812a8" providerId="ADAL" clId="{85737D45-081A-45CE-B02C-5C65011FFF23}" dt="2024-05-09T09:38:32.045" v="25"/>
          <ac:spMkLst>
            <pc:docMk/>
            <pc:sldMk cId="2161372210" sldId="4320"/>
            <ac:spMk id="21" creationId="{2FF35934-F634-B96D-09F8-24B892B7D4C5}"/>
          </ac:spMkLst>
        </pc:spChg>
        <pc:spChg chg="mod">
          <ac:chgData name="Afonso Palma (HEIW)" userId="f15d7636-59f6-4a93-9f89-5e1d764812a8" providerId="ADAL" clId="{85737D45-081A-45CE-B02C-5C65011FFF23}" dt="2024-05-09T09:38:32.045" v="25"/>
          <ac:spMkLst>
            <pc:docMk/>
            <pc:sldMk cId="2161372210" sldId="4320"/>
            <ac:spMk id="22" creationId="{F684D0C3-EC9B-7E8E-9A81-F7809EAB539A}"/>
          </ac:spMkLst>
        </pc:spChg>
        <pc:spChg chg="mod">
          <ac:chgData name="Afonso Palma (HEIW)" userId="f15d7636-59f6-4a93-9f89-5e1d764812a8" providerId="ADAL" clId="{85737D45-081A-45CE-B02C-5C65011FFF23}" dt="2024-05-09T09:38:32.045" v="25"/>
          <ac:spMkLst>
            <pc:docMk/>
            <pc:sldMk cId="2161372210" sldId="4320"/>
            <ac:spMk id="23" creationId="{F6AD84F5-014F-B6CF-F489-A066B2C3EAD4}"/>
          </ac:spMkLst>
        </pc:spChg>
        <pc:spChg chg="mod">
          <ac:chgData name="Afonso Palma (HEIW)" userId="f15d7636-59f6-4a93-9f89-5e1d764812a8" providerId="ADAL" clId="{85737D45-081A-45CE-B02C-5C65011FFF23}" dt="2024-05-09T09:38:32.045" v="25"/>
          <ac:spMkLst>
            <pc:docMk/>
            <pc:sldMk cId="2161372210" sldId="4320"/>
            <ac:spMk id="24" creationId="{15ADCBDB-AFD8-08F8-2541-2858E06F606C}"/>
          </ac:spMkLst>
        </pc:spChg>
        <pc:spChg chg="mod">
          <ac:chgData name="Afonso Palma (HEIW)" userId="f15d7636-59f6-4a93-9f89-5e1d764812a8" providerId="ADAL" clId="{85737D45-081A-45CE-B02C-5C65011FFF23}" dt="2024-05-09T09:38:32.045" v="25"/>
          <ac:spMkLst>
            <pc:docMk/>
            <pc:sldMk cId="2161372210" sldId="4320"/>
            <ac:spMk id="25" creationId="{BC7AA2C9-FAFC-8D6A-F981-6C6E7C6DA838}"/>
          </ac:spMkLst>
        </pc:spChg>
        <pc:spChg chg="mod">
          <ac:chgData name="Afonso Palma (HEIW)" userId="f15d7636-59f6-4a93-9f89-5e1d764812a8" providerId="ADAL" clId="{85737D45-081A-45CE-B02C-5C65011FFF23}" dt="2024-05-09T09:38:32.045" v="25"/>
          <ac:spMkLst>
            <pc:docMk/>
            <pc:sldMk cId="2161372210" sldId="4320"/>
            <ac:spMk id="26" creationId="{A5920F1B-BB76-733F-C2A4-339AAC5BD38E}"/>
          </ac:spMkLst>
        </pc:spChg>
        <pc:spChg chg="mod">
          <ac:chgData name="Afonso Palma (HEIW)" userId="f15d7636-59f6-4a93-9f89-5e1d764812a8" providerId="ADAL" clId="{85737D45-081A-45CE-B02C-5C65011FFF23}" dt="2024-05-09T09:38:32.045" v="25"/>
          <ac:spMkLst>
            <pc:docMk/>
            <pc:sldMk cId="2161372210" sldId="4320"/>
            <ac:spMk id="27" creationId="{8C31DA2E-EF1F-A305-01D7-FF9B94EE20A5}"/>
          </ac:spMkLst>
        </pc:spChg>
        <pc:spChg chg="mod">
          <ac:chgData name="Afonso Palma (HEIW)" userId="f15d7636-59f6-4a93-9f89-5e1d764812a8" providerId="ADAL" clId="{85737D45-081A-45CE-B02C-5C65011FFF23}" dt="2024-05-09T09:38:32.045" v="25"/>
          <ac:spMkLst>
            <pc:docMk/>
            <pc:sldMk cId="2161372210" sldId="4320"/>
            <ac:spMk id="28" creationId="{524F22C4-6303-92BE-4007-E0F5945A222C}"/>
          </ac:spMkLst>
        </pc:spChg>
        <pc:spChg chg="mod">
          <ac:chgData name="Afonso Palma (HEIW)" userId="f15d7636-59f6-4a93-9f89-5e1d764812a8" providerId="ADAL" clId="{85737D45-081A-45CE-B02C-5C65011FFF23}" dt="2024-05-09T09:38:32.045" v="25"/>
          <ac:spMkLst>
            <pc:docMk/>
            <pc:sldMk cId="2161372210" sldId="4320"/>
            <ac:spMk id="29" creationId="{81B44972-5925-EC48-E90C-160B867CEE2D}"/>
          </ac:spMkLst>
        </pc:spChg>
        <pc:spChg chg="mod">
          <ac:chgData name="Afonso Palma (HEIW)" userId="f15d7636-59f6-4a93-9f89-5e1d764812a8" providerId="ADAL" clId="{85737D45-081A-45CE-B02C-5C65011FFF23}" dt="2024-05-09T09:38:32.045" v="25"/>
          <ac:spMkLst>
            <pc:docMk/>
            <pc:sldMk cId="2161372210" sldId="4320"/>
            <ac:spMk id="32" creationId="{E97EEFB5-D925-54FC-F808-9BC3350BFE16}"/>
          </ac:spMkLst>
        </pc:spChg>
        <pc:spChg chg="mod">
          <ac:chgData name="Afonso Palma (HEIW)" userId="f15d7636-59f6-4a93-9f89-5e1d764812a8" providerId="ADAL" clId="{85737D45-081A-45CE-B02C-5C65011FFF23}" dt="2024-05-09T09:39:27.153" v="38" actId="14100"/>
          <ac:spMkLst>
            <pc:docMk/>
            <pc:sldMk cId="2161372210" sldId="4320"/>
            <ac:spMk id="34" creationId="{5B1543BD-4E06-7DC7-BED1-70422667DB51}"/>
          </ac:spMkLst>
        </pc:spChg>
        <pc:spChg chg="mod">
          <ac:chgData name="Afonso Palma (HEIW)" userId="f15d7636-59f6-4a93-9f89-5e1d764812a8" providerId="ADAL" clId="{85737D45-081A-45CE-B02C-5C65011FFF23}" dt="2024-05-09T09:38:36.597" v="33"/>
          <ac:spMkLst>
            <pc:docMk/>
            <pc:sldMk cId="2161372210" sldId="4320"/>
            <ac:spMk id="35" creationId="{83D3B634-225B-1B8E-F067-09152AE09952}"/>
          </ac:spMkLst>
        </pc:spChg>
        <pc:spChg chg="mod">
          <ac:chgData name="Afonso Palma (HEIW)" userId="f15d7636-59f6-4a93-9f89-5e1d764812a8" providerId="ADAL" clId="{85737D45-081A-45CE-B02C-5C65011FFF23}" dt="2024-05-09T09:38:36.597" v="33"/>
          <ac:spMkLst>
            <pc:docMk/>
            <pc:sldMk cId="2161372210" sldId="4320"/>
            <ac:spMk id="36" creationId="{263212F3-601F-B440-8C07-B185583E597D}"/>
          </ac:spMkLst>
        </pc:spChg>
        <pc:spChg chg="mod">
          <ac:chgData name="Afonso Palma (HEIW)" userId="f15d7636-59f6-4a93-9f89-5e1d764812a8" providerId="ADAL" clId="{85737D45-081A-45CE-B02C-5C65011FFF23}" dt="2024-05-09T09:38:36.597" v="33"/>
          <ac:spMkLst>
            <pc:docMk/>
            <pc:sldMk cId="2161372210" sldId="4320"/>
            <ac:spMk id="37" creationId="{A50FBB2C-EEA3-F4FF-90A5-93F0E38D35E3}"/>
          </ac:spMkLst>
        </pc:spChg>
        <pc:spChg chg="mod">
          <ac:chgData name="Afonso Palma (HEIW)" userId="f15d7636-59f6-4a93-9f89-5e1d764812a8" providerId="ADAL" clId="{85737D45-081A-45CE-B02C-5C65011FFF23}" dt="2024-05-09T09:38:36.597" v="33"/>
          <ac:spMkLst>
            <pc:docMk/>
            <pc:sldMk cId="2161372210" sldId="4320"/>
            <ac:spMk id="38" creationId="{2A2BE282-45C1-4C28-A51F-F04E937B2400}"/>
          </ac:spMkLst>
        </pc:spChg>
        <pc:spChg chg="mod">
          <ac:chgData name="Afonso Palma (HEIW)" userId="f15d7636-59f6-4a93-9f89-5e1d764812a8" providerId="ADAL" clId="{85737D45-081A-45CE-B02C-5C65011FFF23}" dt="2024-05-09T09:38:36.597" v="33"/>
          <ac:spMkLst>
            <pc:docMk/>
            <pc:sldMk cId="2161372210" sldId="4320"/>
            <ac:spMk id="39" creationId="{2FBA18B8-F249-7D9A-C02A-756368A03DF3}"/>
          </ac:spMkLst>
        </pc:spChg>
        <pc:spChg chg="mod">
          <ac:chgData name="Afonso Palma (HEIW)" userId="f15d7636-59f6-4a93-9f89-5e1d764812a8" providerId="ADAL" clId="{85737D45-081A-45CE-B02C-5C65011FFF23}" dt="2024-05-09T09:39:29.617" v="39" actId="14100"/>
          <ac:spMkLst>
            <pc:docMk/>
            <pc:sldMk cId="2161372210" sldId="4320"/>
            <ac:spMk id="40" creationId="{A587D87E-6711-143A-D73F-C7FB7DD02D37}"/>
          </ac:spMkLst>
        </pc:spChg>
        <pc:spChg chg="mod">
          <ac:chgData name="Afonso Palma (HEIW)" userId="f15d7636-59f6-4a93-9f89-5e1d764812a8" providerId="ADAL" clId="{85737D45-081A-45CE-B02C-5C65011FFF23}" dt="2024-05-09T09:38:36.597" v="33"/>
          <ac:spMkLst>
            <pc:docMk/>
            <pc:sldMk cId="2161372210" sldId="4320"/>
            <ac:spMk id="41" creationId="{9D5F562D-EB5F-C89A-A8C1-B3CC86310A19}"/>
          </ac:spMkLst>
        </pc:spChg>
        <pc:spChg chg="mod">
          <ac:chgData name="Afonso Palma (HEIW)" userId="f15d7636-59f6-4a93-9f89-5e1d764812a8" providerId="ADAL" clId="{85737D45-081A-45CE-B02C-5C65011FFF23}" dt="2024-05-09T09:38:36.597" v="33"/>
          <ac:spMkLst>
            <pc:docMk/>
            <pc:sldMk cId="2161372210" sldId="4320"/>
            <ac:spMk id="42" creationId="{A65DE343-5FCC-D9E7-A82D-B38BD7502F62}"/>
          </ac:spMkLst>
        </pc:spChg>
        <pc:spChg chg="mod">
          <ac:chgData name="Afonso Palma (HEIW)" userId="f15d7636-59f6-4a93-9f89-5e1d764812a8" providerId="ADAL" clId="{85737D45-081A-45CE-B02C-5C65011FFF23}" dt="2024-05-09T09:43:01.048" v="56" actId="1036"/>
          <ac:spMkLst>
            <pc:docMk/>
            <pc:sldMk cId="2161372210" sldId="4320"/>
            <ac:spMk id="43" creationId="{58B2219C-9455-2AFC-CA22-FFBDA72A14E5}"/>
          </ac:spMkLst>
        </pc:spChg>
        <pc:spChg chg="mod">
          <ac:chgData name="Afonso Palma (HEIW)" userId="f15d7636-59f6-4a93-9f89-5e1d764812a8" providerId="ADAL" clId="{85737D45-081A-45CE-B02C-5C65011FFF23}" dt="2024-05-09T09:38:36.597" v="33"/>
          <ac:spMkLst>
            <pc:docMk/>
            <pc:sldMk cId="2161372210" sldId="4320"/>
            <ac:spMk id="44" creationId="{12648AA5-F5A9-4CED-B437-5328758E67E5}"/>
          </ac:spMkLst>
        </pc:spChg>
        <pc:spChg chg="mod">
          <ac:chgData name="Afonso Palma (HEIW)" userId="f15d7636-59f6-4a93-9f89-5e1d764812a8" providerId="ADAL" clId="{85737D45-081A-45CE-B02C-5C65011FFF23}" dt="2024-05-09T09:38:36.597" v="33"/>
          <ac:spMkLst>
            <pc:docMk/>
            <pc:sldMk cId="2161372210" sldId="4320"/>
            <ac:spMk id="45" creationId="{B7497820-5C04-9D43-0B4C-4BD785CDAF31}"/>
          </ac:spMkLst>
        </pc:spChg>
        <pc:spChg chg="mod">
          <ac:chgData name="Afonso Palma (HEIW)" userId="f15d7636-59f6-4a93-9f89-5e1d764812a8" providerId="ADAL" clId="{85737D45-081A-45CE-B02C-5C65011FFF23}" dt="2024-05-09T09:38:36.597" v="33"/>
          <ac:spMkLst>
            <pc:docMk/>
            <pc:sldMk cId="2161372210" sldId="4320"/>
            <ac:spMk id="46" creationId="{34654AAC-E20D-E7FD-5ECE-1643256F86D8}"/>
          </ac:spMkLst>
        </pc:spChg>
        <pc:spChg chg="mod">
          <ac:chgData name="Afonso Palma (HEIW)" userId="f15d7636-59f6-4a93-9f89-5e1d764812a8" providerId="ADAL" clId="{85737D45-081A-45CE-B02C-5C65011FFF23}" dt="2024-05-09T09:43:02.554" v="59" actId="1036"/>
          <ac:spMkLst>
            <pc:docMk/>
            <pc:sldMk cId="2161372210" sldId="4320"/>
            <ac:spMk id="47" creationId="{224E96ED-A8D9-57A7-C99C-4B86FFB4F09A}"/>
          </ac:spMkLst>
        </pc:spChg>
        <pc:spChg chg="mod">
          <ac:chgData name="Afonso Palma (HEIW)" userId="f15d7636-59f6-4a93-9f89-5e1d764812a8" providerId="ADAL" clId="{85737D45-081A-45CE-B02C-5C65011FFF23}" dt="2024-05-09T09:38:36.597" v="33"/>
          <ac:spMkLst>
            <pc:docMk/>
            <pc:sldMk cId="2161372210" sldId="4320"/>
            <ac:spMk id="48" creationId="{4EAE2CB4-49F0-F2CE-A95F-C15B64BE6AC2}"/>
          </ac:spMkLst>
        </pc:spChg>
        <pc:spChg chg="mod">
          <ac:chgData name="Afonso Palma (HEIW)" userId="f15d7636-59f6-4a93-9f89-5e1d764812a8" providerId="ADAL" clId="{85737D45-081A-45CE-B02C-5C65011FFF23}" dt="2024-05-09T09:38:36.597" v="33"/>
          <ac:spMkLst>
            <pc:docMk/>
            <pc:sldMk cId="2161372210" sldId="4320"/>
            <ac:spMk id="49" creationId="{8D7D3688-9E02-C370-0932-0149F74F90FD}"/>
          </ac:spMkLst>
        </pc:spChg>
        <pc:spChg chg="mod">
          <ac:chgData name="Afonso Palma (HEIW)" userId="f15d7636-59f6-4a93-9f89-5e1d764812a8" providerId="ADAL" clId="{85737D45-081A-45CE-B02C-5C65011FFF23}" dt="2024-05-09T09:38:36.597" v="33"/>
          <ac:spMkLst>
            <pc:docMk/>
            <pc:sldMk cId="2161372210" sldId="4320"/>
            <ac:spMk id="50" creationId="{A1DC3070-FA6A-014C-CCFE-73E040B6FFB5}"/>
          </ac:spMkLst>
        </pc:spChg>
        <pc:spChg chg="mod">
          <ac:chgData name="Afonso Palma (HEIW)" userId="f15d7636-59f6-4a93-9f89-5e1d764812a8" providerId="ADAL" clId="{85737D45-081A-45CE-B02C-5C65011FFF23}" dt="2024-05-09T09:43:07.266" v="72" actId="1036"/>
          <ac:spMkLst>
            <pc:docMk/>
            <pc:sldMk cId="2161372210" sldId="4320"/>
            <ac:spMk id="51" creationId="{FF0DC7F8-7A59-6923-E83F-091C321A510A}"/>
          </ac:spMkLst>
        </pc:spChg>
        <pc:spChg chg="mod">
          <ac:chgData name="Afonso Palma (HEIW)" userId="f15d7636-59f6-4a93-9f89-5e1d764812a8" providerId="ADAL" clId="{85737D45-081A-45CE-B02C-5C65011FFF23}" dt="2024-05-09T09:38:36.597" v="33"/>
          <ac:spMkLst>
            <pc:docMk/>
            <pc:sldMk cId="2161372210" sldId="4320"/>
            <ac:spMk id="52" creationId="{7D0C0A83-1D2B-E6D6-98E7-E5EA7A4F770A}"/>
          </ac:spMkLst>
        </pc:spChg>
        <pc:spChg chg="mod">
          <ac:chgData name="Afonso Palma (HEIW)" userId="f15d7636-59f6-4a93-9f89-5e1d764812a8" providerId="ADAL" clId="{85737D45-081A-45CE-B02C-5C65011FFF23}" dt="2024-05-09T09:38:36.597" v="33"/>
          <ac:spMkLst>
            <pc:docMk/>
            <pc:sldMk cId="2161372210" sldId="4320"/>
            <ac:spMk id="53" creationId="{4B6D60EB-3469-0ED6-7E93-2BE9A6EE5A17}"/>
          </ac:spMkLst>
        </pc:spChg>
        <pc:spChg chg="mod">
          <ac:chgData name="Afonso Palma (HEIW)" userId="f15d7636-59f6-4a93-9f89-5e1d764812a8" providerId="ADAL" clId="{85737D45-081A-45CE-B02C-5C65011FFF23}" dt="2024-05-09T09:43:07.104" v="71" actId="1036"/>
          <ac:spMkLst>
            <pc:docMk/>
            <pc:sldMk cId="2161372210" sldId="4320"/>
            <ac:spMk id="54" creationId="{36E87B22-34A8-75A7-28FD-0D4FF3B5824C}"/>
          </ac:spMkLst>
        </pc:spChg>
        <pc:spChg chg="mod">
          <ac:chgData name="Afonso Palma (HEIW)" userId="f15d7636-59f6-4a93-9f89-5e1d764812a8" providerId="ADAL" clId="{85737D45-081A-45CE-B02C-5C65011FFF23}" dt="2024-05-09T09:43:10.261" v="79" actId="1036"/>
          <ac:spMkLst>
            <pc:docMk/>
            <pc:sldMk cId="2161372210" sldId="4320"/>
            <ac:spMk id="55" creationId="{5089B92E-9E85-0783-DAE0-569E72694729}"/>
          </ac:spMkLst>
        </pc:spChg>
        <pc:spChg chg="mod">
          <ac:chgData name="Afonso Palma (HEIW)" userId="f15d7636-59f6-4a93-9f89-5e1d764812a8" providerId="ADAL" clId="{85737D45-081A-45CE-B02C-5C65011FFF23}" dt="2024-05-09T09:38:36.597" v="33"/>
          <ac:spMkLst>
            <pc:docMk/>
            <pc:sldMk cId="2161372210" sldId="4320"/>
            <ac:spMk id="56" creationId="{FBAA661A-B6F1-EAFF-23EB-3D89F30FEC6A}"/>
          </ac:spMkLst>
        </pc:spChg>
        <pc:spChg chg="mod">
          <ac:chgData name="Afonso Palma (HEIW)" userId="f15d7636-59f6-4a93-9f89-5e1d764812a8" providerId="ADAL" clId="{85737D45-081A-45CE-B02C-5C65011FFF23}" dt="2024-05-09T09:38:36.597" v="33"/>
          <ac:spMkLst>
            <pc:docMk/>
            <pc:sldMk cId="2161372210" sldId="4320"/>
            <ac:spMk id="57" creationId="{F61189F2-BE05-F462-D02C-0AE8BF921074}"/>
          </ac:spMkLst>
        </pc:spChg>
        <pc:spChg chg="mod">
          <ac:chgData name="Afonso Palma (HEIW)" userId="f15d7636-59f6-4a93-9f89-5e1d764812a8" providerId="ADAL" clId="{85737D45-081A-45CE-B02C-5C65011FFF23}" dt="2024-05-09T09:38:36.597" v="33"/>
          <ac:spMkLst>
            <pc:docMk/>
            <pc:sldMk cId="2161372210" sldId="4320"/>
            <ac:spMk id="60" creationId="{2A43041B-1474-6702-29E8-F42978A164D5}"/>
          </ac:spMkLst>
        </pc:spChg>
        <pc:grpChg chg="add mod">
          <ac:chgData name="Afonso Palma (HEIW)" userId="f15d7636-59f6-4a93-9f89-5e1d764812a8" providerId="ADAL" clId="{85737D45-081A-45CE-B02C-5C65011FFF23}" dt="2024-05-09T09:38:32.045" v="25"/>
          <ac:grpSpMkLst>
            <pc:docMk/>
            <pc:sldMk cId="2161372210" sldId="4320"/>
            <ac:grpSpMk id="2" creationId="{A3CF26A1-973B-643C-A740-992523739AEC}"/>
          </ac:grpSpMkLst>
        </pc:grpChg>
        <pc:grpChg chg="add mod">
          <ac:chgData name="Afonso Palma (HEIW)" userId="f15d7636-59f6-4a93-9f89-5e1d764812a8" providerId="ADAL" clId="{85737D45-081A-45CE-B02C-5C65011FFF23}" dt="2024-05-09T09:42:50.452" v="46" actId="14100"/>
          <ac:grpSpMkLst>
            <pc:docMk/>
            <pc:sldMk cId="2161372210" sldId="4320"/>
            <ac:grpSpMk id="33" creationId="{5DAF9904-BDE9-3477-E53C-36366C4F5747}"/>
          </ac:grpSpMkLst>
        </pc:grpChg>
        <pc:picChg chg="mod">
          <ac:chgData name="Afonso Palma (HEIW)" userId="f15d7636-59f6-4a93-9f89-5e1d764812a8" providerId="ADAL" clId="{85737D45-081A-45CE-B02C-5C65011FFF23}" dt="2024-05-09T09:41:25.141" v="43" actId="34135"/>
          <ac:picMkLst>
            <pc:docMk/>
            <pc:sldMk cId="2161372210" sldId="4320"/>
            <ac:picMk id="3" creationId="{C5DC4DA1-9CED-141E-3362-BCA0482C797D}"/>
          </ac:picMkLst>
        </pc:picChg>
        <pc:picChg chg="add del mod">
          <ac:chgData name="Afonso Palma (HEIW)" userId="f15d7636-59f6-4a93-9f89-5e1d764812a8" providerId="ADAL" clId="{85737D45-081A-45CE-B02C-5C65011FFF23}" dt="2024-05-09T09:38:35.908" v="32" actId="478"/>
          <ac:picMkLst>
            <pc:docMk/>
            <pc:sldMk cId="2161372210" sldId="4320"/>
            <ac:picMk id="8" creationId="{97F0820D-6D51-26DE-2962-68E553266244}"/>
          </ac:picMkLst>
        </pc:picChg>
        <pc:picChg chg="mod">
          <ac:chgData name="Afonso Palma (HEIW)" userId="f15d7636-59f6-4a93-9f89-5e1d764812a8" providerId="ADAL" clId="{85737D45-081A-45CE-B02C-5C65011FFF23}" dt="2024-05-09T09:38:32.045" v="25"/>
          <ac:picMkLst>
            <pc:docMk/>
            <pc:sldMk cId="2161372210" sldId="4320"/>
            <ac:picMk id="30" creationId="{429242B5-A777-6C8B-BB0C-956958ABB698}"/>
          </ac:picMkLst>
        </pc:picChg>
        <pc:picChg chg="mod">
          <ac:chgData name="Afonso Palma (HEIW)" userId="f15d7636-59f6-4a93-9f89-5e1d764812a8" providerId="ADAL" clId="{85737D45-081A-45CE-B02C-5C65011FFF23}" dt="2024-05-09T09:38:32.045" v="25"/>
          <ac:picMkLst>
            <pc:docMk/>
            <pc:sldMk cId="2161372210" sldId="4320"/>
            <ac:picMk id="31" creationId="{9ADCA35B-40FD-383B-3846-9182E503E39F}"/>
          </ac:picMkLst>
        </pc:picChg>
        <pc:picChg chg="del mod">
          <ac:chgData name="Afonso Palma (HEIW)" userId="f15d7636-59f6-4a93-9f89-5e1d764812a8" providerId="ADAL" clId="{85737D45-081A-45CE-B02C-5C65011FFF23}" dt="2024-05-09T09:39:22.987" v="37" actId="478"/>
          <ac:picMkLst>
            <pc:docMk/>
            <pc:sldMk cId="2161372210" sldId="4320"/>
            <ac:picMk id="58" creationId="{F511B403-E0EA-6903-15B4-667E20E4F7AF}"/>
          </ac:picMkLst>
        </pc:picChg>
        <pc:picChg chg="del mod">
          <ac:chgData name="Afonso Palma (HEIW)" userId="f15d7636-59f6-4a93-9f89-5e1d764812a8" providerId="ADAL" clId="{85737D45-081A-45CE-B02C-5C65011FFF23}" dt="2024-05-09T09:39:21.266" v="36" actId="478"/>
          <ac:picMkLst>
            <pc:docMk/>
            <pc:sldMk cId="2161372210" sldId="4320"/>
            <ac:picMk id="59" creationId="{3A19A7E7-8F5F-6B19-C419-39FFA1AA24E8}"/>
          </ac:picMkLst>
        </pc:picChg>
      </pc:sldChg>
      <pc:sldChg chg="addSp delSp modSp add del mod">
        <pc:chgData name="Afonso Palma (HEIW)" userId="f15d7636-59f6-4a93-9f89-5e1d764812a8" providerId="ADAL" clId="{85737D45-081A-45CE-B02C-5C65011FFF23}" dt="2024-05-09T09:44:09.130" v="90" actId="2890"/>
        <pc:sldMkLst>
          <pc:docMk/>
          <pc:sldMk cId="34387039" sldId="4321"/>
        </pc:sldMkLst>
        <pc:spChg chg="add del mod">
          <ac:chgData name="Afonso Palma (HEIW)" userId="f15d7636-59f6-4a93-9f89-5e1d764812a8" providerId="ADAL" clId="{85737D45-081A-45CE-B02C-5C65011FFF23}" dt="2024-05-09T09:44:08.980" v="89" actId="478"/>
          <ac:spMkLst>
            <pc:docMk/>
            <pc:sldMk cId="34387039" sldId="4321"/>
            <ac:spMk id="4" creationId="{734C27F2-1333-E906-8AF2-56D54731EEA4}"/>
          </ac:spMkLst>
        </pc:spChg>
        <pc:spChg chg="add del">
          <ac:chgData name="Afonso Palma (HEIW)" userId="f15d7636-59f6-4a93-9f89-5e1d764812a8" providerId="ADAL" clId="{85737D45-081A-45CE-B02C-5C65011FFF23}" dt="2024-05-09T09:44:08.980" v="89" actId="478"/>
          <ac:spMkLst>
            <pc:docMk/>
            <pc:sldMk cId="34387039" sldId="4321"/>
            <ac:spMk id="10" creationId="{F1CE8BC0-27A4-B3B0-DD3F-15CD716E1002}"/>
          </ac:spMkLst>
        </pc:spChg>
        <pc:grpChg chg="add del">
          <ac:chgData name="Afonso Palma (HEIW)" userId="f15d7636-59f6-4a93-9f89-5e1d764812a8" providerId="ADAL" clId="{85737D45-081A-45CE-B02C-5C65011FFF23}" dt="2024-05-09T09:44:08.980" v="89" actId="478"/>
          <ac:grpSpMkLst>
            <pc:docMk/>
            <pc:sldMk cId="34387039" sldId="4321"/>
            <ac:grpSpMk id="33" creationId="{5DAF9904-BDE9-3477-E53C-36366C4F5747}"/>
          </ac:grpSpMkLst>
        </pc:grpChg>
        <pc:picChg chg="add del">
          <ac:chgData name="Afonso Palma (HEIW)" userId="f15d7636-59f6-4a93-9f89-5e1d764812a8" providerId="ADAL" clId="{85737D45-081A-45CE-B02C-5C65011FFF23}" dt="2024-05-09T09:44:08.980" v="89" actId="478"/>
          <ac:picMkLst>
            <pc:docMk/>
            <pc:sldMk cId="34387039" sldId="4321"/>
            <ac:picMk id="3" creationId="{C5DC4DA1-9CED-141E-3362-BCA0482C797D}"/>
          </ac:picMkLst>
        </pc:picChg>
      </pc:sldChg>
      <pc:sldChg chg="addSp delSp modSp add mod">
        <pc:chgData name="Afonso Palma (HEIW)" userId="f15d7636-59f6-4a93-9f89-5e1d764812a8" providerId="ADAL" clId="{85737D45-081A-45CE-B02C-5C65011FFF23}" dt="2024-05-09T09:47:17.143" v="134" actId="1076"/>
        <pc:sldMkLst>
          <pc:docMk/>
          <pc:sldMk cId="2536200320" sldId="4321"/>
        </pc:sldMkLst>
        <pc:spChg chg="add del mod">
          <ac:chgData name="Afonso Palma (HEIW)" userId="f15d7636-59f6-4a93-9f89-5e1d764812a8" providerId="ADAL" clId="{85737D45-081A-45CE-B02C-5C65011FFF23}" dt="2024-05-09T09:44:30.427" v="97" actId="478"/>
          <ac:spMkLst>
            <pc:docMk/>
            <pc:sldMk cId="2536200320" sldId="4321"/>
            <ac:spMk id="4" creationId="{30FFFC2F-17A8-2EC2-A580-C67CCBBE396D}"/>
          </ac:spMkLst>
        </pc:spChg>
        <pc:spChg chg="add mod">
          <ac:chgData name="Afonso Palma (HEIW)" userId="f15d7636-59f6-4a93-9f89-5e1d764812a8" providerId="ADAL" clId="{85737D45-081A-45CE-B02C-5C65011FFF23}" dt="2024-05-09T09:47:05.077" v="130" actId="14100"/>
          <ac:spMkLst>
            <pc:docMk/>
            <pc:sldMk cId="2536200320" sldId="4321"/>
            <ac:spMk id="5" creationId="{8592F780-7A8D-57CE-F8F4-646CDDDEBBA9}"/>
          </ac:spMkLst>
        </pc:spChg>
        <pc:spChg chg="add del mod">
          <ac:chgData name="Afonso Palma (HEIW)" userId="f15d7636-59f6-4a93-9f89-5e1d764812a8" providerId="ADAL" clId="{85737D45-081A-45CE-B02C-5C65011FFF23}" dt="2024-05-09T09:46:34.227" v="120" actId="478"/>
          <ac:spMkLst>
            <pc:docMk/>
            <pc:sldMk cId="2536200320" sldId="4321"/>
            <ac:spMk id="7" creationId="{C6969E2C-B7D1-A549-C1DC-EABE0F2B0883}"/>
          </ac:spMkLst>
        </pc:spChg>
        <pc:spChg chg="add mod">
          <ac:chgData name="Afonso Palma (HEIW)" userId="f15d7636-59f6-4a93-9f89-5e1d764812a8" providerId="ADAL" clId="{85737D45-081A-45CE-B02C-5C65011FFF23}" dt="2024-05-09T09:46:33.122" v="119" actId="14100"/>
          <ac:spMkLst>
            <pc:docMk/>
            <pc:sldMk cId="2536200320" sldId="4321"/>
            <ac:spMk id="8" creationId="{25A8515A-F9E8-D41D-ED2E-EDAC47BDFE14}"/>
          </ac:spMkLst>
        </pc:spChg>
        <pc:spChg chg="del">
          <ac:chgData name="Afonso Palma (HEIW)" userId="f15d7636-59f6-4a93-9f89-5e1d764812a8" providerId="ADAL" clId="{85737D45-081A-45CE-B02C-5C65011FFF23}" dt="2024-05-09T09:44:14.870" v="92" actId="478"/>
          <ac:spMkLst>
            <pc:docMk/>
            <pc:sldMk cId="2536200320" sldId="4321"/>
            <ac:spMk id="10" creationId="{F1CE8BC0-27A4-B3B0-DD3F-15CD716E1002}"/>
          </ac:spMkLst>
        </pc:spChg>
        <pc:grpChg chg="del">
          <ac:chgData name="Afonso Palma (HEIW)" userId="f15d7636-59f6-4a93-9f89-5e1d764812a8" providerId="ADAL" clId="{85737D45-081A-45CE-B02C-5C65011FFF23}" dt="2024-05-09T09:44:17.353" v="93" actId="478"/>
          <ac:grpSpMkLst>
            <pc:docMk/>
            <pc:sldMk cId="2536200320" sldId="4321"/>
            <ac:grpSpMk id="33" creationId="{5DAF9904-BDE9-3477-E53C-36366C4F5747}"/>
          </ac:grpSpMkLst>
        </pc:grpChg>
        <pc:picChg chg="add del">
          <ac:chgData name="Afonso Palma (HEIW)" userId="f15d7636-59f6-4a93-9f89-5e1d764812a8" providerId="ADAL" clId="{85737D45-081A-45CE-B02C-5C65011FFF23}" dt="2024-05-09T09:44:23.464" v="95" actId="478"/>
          <ac:picMkLst>
            <pc:docMk/>
            <pc:sldMk cId="2536200320" sldId="4321"/>
            <ac:picMk id="3" creationId="{C5DC4DA1-9CED-141E-3362-BCA0482C797D}"/>
          </ac:picMkLst>
        </pc:picChg>
        <pc:picChg chg="add mod modCrop">
          <ac:chgData name="Afonso Palma (HEIW)" userId="f15d7636-59f6-4a93-9f89-5e1d764812a8" providerId="ADAL" clId="{85737D45-081A-45CE-B02C-5C65011FFF23}" dt="2024-05-09T09:47:17.143" v="134" actId="1076"/>
          <ac:picMkLst>
            <pc:docMk/>
            <pc:sldMk cId="2536200320" sldId="4321"/>
            <ac:picMk id="6" creationId="{DA52C198-1C4D-914F-9BC6-F5F4E84B24F6}"/>
          </ac:picMkLst>
        </pc:picChg>
      </pc:sldChg>
      <pc:sldChg chg="addSp delSp modSp add mod modNotesTx">
        <pc:chgData name="Afonso Palma (HEIW)" userId="f15d7636-59f6-4a93-9f89-5e1d764812a8" providerId="ADAL" clId="{85737D45-081A-45CE-B02C-5C65011FFF23}" dt="2024-05-09T09:56:44.772" v="352" actId="6549"/>
        <pc:sldMkLst>
          <pc:docMk/>
          <pc:sldMk cId="2522688618" sldId="4322"/>
        </pc:sldMkLst>
        <pc:spChg chg="mod">
          <ac:chgData name="Afonso Palma (HEIW)" userId="f15d7636-59f6-4a93-9f89-5e1d764812a8" providerId="ADAL" clId="{85737D45-081A-45CE-B02C-5C65011FFF23}" dt="2024-05-09T09:52:35.047" v="281"/>
          <ac:spMkLst>
            <pc:docMk/>
            <pc:sldMk cId="2522688618" sldId="4322"/>
            <ac:spMk id="2" creationId="{87B129FC-D6D3-327C-572B-4E890B8EBF74}"/>
          </ac:spMkLst>
        </pc:spChg>
        <pc:spChg chg="mod">
          <ac:chgData name="Afonso Palma (HEIW)" userId="f15d7636-59f6-4a93-9f89-5e1d764812a8" providerId="ADAL" clId="{85737D45-081A-45CE-B02C-5C65011FFF23}" dt="2024-05-09T09:54:05.357" v="301" actId="1037"/>
          <ac:spMkLst>
            <pc:docMk/>
            <pc:sldMk cId="2522688618" sldId="4322"/>
            <ac:spMk id="5" creationId="{1412F931-DE26-20B2-6761-9D6629E6F547}"/>
          </ac:spMkLst>
        </pc:spChg>
        <pc:spChg chg="mod">
          <ac:chgData name="Afonso Palma (HEIW)" userId="f15d7636-59f6-4a93-9f89-5e1d764812a8" providerId="ADAL" clId="{85737D45-081A-45CE-B02C-5C65011FFF23}" dt="2024-05-09T09:52:27.169" v="280" actId="20577"/>
          <ac:spMkLst>
            <pc:docMk/>
            <pc:sldMk cId="2522688618" sldId="4322"/>
            <ac:spMk id="6" creationId="{B97B62CB-D2B2-0985-B740-F1DA607D7853}"/>
          </ac:spMkLst>
        </pc:spChg>
        <pc:picChg chg="add del mod">
          <ac:chgData name="Afonso Palma (HEIW)" userId="f15d7636-59f6-4a93-9f89-5e1d764812a8" providerId="ADAL" clId="{85737D45-081A-45CE-B02C-5C65011FFF23}" dt="2024-05-09T09:50:42.420" v="255" actId="478"/>
          <ac:picMkLst>
            <pc:docMk/>
            <pc:sldMk cId="2522688618" sldId="4322"/>
            <ac:picMk id="4" creationId="{29EF4060-55EA-62A5-C67B-F8A83529FF8B}"/>
          </ac:picMkLst>
        </pc:picChg>
        <pc:picChg chg="mod modCrop">
          <ac:chgData name="Afonso Palma (HEIW)" userId="f15d7636-59f6-4a93-9f89-5e1d764812a8" providerId="ADAL" clId="{85737D45-081A-45CE-B02C-5C65011FFF23}" dt="2024-05-09T09:52:04.987" v="265" actId="1076"/>
          <ac:picMkLst>
            <pc:docMk/>
            <pc:sldMk cId="2522688618" sldId="4322"/>
            <ac:picMk id="10" creationId="{0229E1A5-22D5-4857-9055-A293DDC73C6A}"/>
          </ac:picMkLst>
        </pc:picChg>
      </pc:sldChg>
      <pc:sldChg chg="addSp delSp modSp add mod modNotesTx">
        <pc:chgData name="Afonso Palma (HEIW)" userId="f15d7636-59f6-4a93-9f89-5e1d764812a8" providerId="ADAL" clId="{85737D45-081A-45CE-B02C-5C65011FFF23}" dt="2024-05-09T09:56:41.498" v="351" actId="6549"/>
        <pc:sldMkLst>
          <pc:docMk/>
          <pc:sldMk cId="646436101" sldId="4323"/>
        </pc:sldMkLst>
        <pc:spChg chg="mod">
          <ac:chgData name="Afonso Palma (HEIW)" userId="f15d7636-59f6-4a93-9f89-5e1d764812a8" providerId="ADAL" clId="{85737D45-081A-45CE-B02C-5C65011FFF23}" dt="2024-05-09T09:55:12.025" v="310" actId="14100"/>
          <ac:spMkLst>
            <pc:docMk/>
            <pc:sldMk cId="646436101" sldId="4323"/>
            <ac:spMk id="5" creationId="{1412F931-DE26-20B2-6761-9D6629E6F547}"/>
          </ac:spMkLst>
        </pc:spChg>
        <pc:picChg chg="add mod">
          <ac:chgData name="Afonso Palma (HEIW)" userId="f15d7636-59f6-4a93-9f89-5e1d764812a8" providerId="ADAL" clId="{85737D45-081A-45CE-B02C-5C65011FFF23}" dt="2024-05-09T09:54:29.051" v="305"/>
          <ac:picMkLst>
            <pc:docMk/>
            <pc:sldMk cId="646436101" sldId="4323"/>
            <ac:picMk id="4" creationId="{E3CF45DF-7429-A475-7182-FEC07B39F666}"/>
          </ac:picMkLst>
        </pc:picChg>
        <pc:picChg chg="del">
          <ac:chgData name="Afonso Palma (HEIW)" userId="f15d7636-59f6-4a93-9f89-5e1d764812a8" providerId="ADAL" clId="{85737D45-081A-45CE-B02C-5C65011FFF23}" dt="2024-05-09T09:54:28.482" v="304" actId="478"/>
          <ac:picMkLst>
            <pc:docMk/>
            <pc:sldMk cId="646436101" sldId="4323"/>
            <ac:picMk id="10" creationId="{0229E1A5-22D5-4857-9055-A293DDC73C6A}"/>
          </ac:picMkLst>
        </pc:picChg>
      </pc:sldChg>
      <pc:sldChg chg="modSp add mod modNotesTx">
        <pc:chgData name="Afonso Palma (HEIW)" userId="f15d7636-59f6-4a93-9f89-5e1d764812a8" providerId="ADAL" clId="{85737D45-081A-45CE-B02C-5C65011FFF23}" dt="2024-05-09T09:56:39.277" v="350" actId="20577"/>
        <pc:sldMkLst>
          <pc:docMk/>
          <pc:sldMk cId="2148474549" sldId="4324"/>
        </pc:sldMkLst>
        <pc:spChg chg="mod">
          <ac:chgData name="Afonso Palma (HEIW)" userId="f15d7636-59f6-4a93-9f89-5e1d764812a8" providerId="ADAL" clId="{85737D45-081A-45CE-B02C-5C65011FFF23}" dt="2024-05-09T09:55:46.475" v="327"/>
          <ac:spMkLst>
            <pc:docMk/>
            <pc:sldMk cId="2148474549" sldId="4324"/>
            <ac:spMk id="2" creationId="{87B129FC-D6D3-327C-572B-4E890B8EBF74}"/>
          </ac:spMkLst>
        </pc:spChg>
        <pc:spChg chg="mod">
          <ac:chgData name="Afonso Palma (HEIW)" userId="f15d7636-59f6-4a93-9f89-5e1d764812a8" providerId="ADAL" clId="{85737D45-081A-45CE-B02C-5C65011FFF23}" dt="2024-05-09T09:56:19.302" v="347" actId="1076"/>
          <ac:spMkLst>
            <pc:docMk/>
            <pc:sldMk cId="2148474549" sldId="4324"/>
            <ac:spMk id="5" creationId="{1412F931-DE26-20B2-6761-9D6629E6F547}"/>
          </ac:spMkLst>
        </pc:spChg>
        <pc:spChg chg="mod">
          <ac:chgData name="Afonso Palma (HEIW)" userId="f15d7636-59f6-4a93-9f89-5e1d764812a8" providerId="ADAL" clId="{85737D45-081A-45CE-B02C-5C65011FFF23}" dt="2024-05-09T09:55:44.870" v="326" actId="20577"/>
          <ac:spMkLst>
            <pc:docMk/>
            <pc:sldMk cId="2148474549" sldId="4324"/>
            <ac:spMk id="6" creationId="{B97B62CB-D2B2-0985-B740-F1DA607D7853}"/>
          </ac:spMkLst>
        </pc:spChg>
        <pc:picChg chg="mod modCrop">
          <ac:chgData name="Afonso Palma (HEIW)" userId="f15d7636-59f6-4a93-9f89-5e1d764812a8" providerId="ADAL" clId="{85737D45-081A-45CE-B02C-5C65011FFF23}" dt="2024-05-09T09:56:33.177" v="349" actId="18131"/>
          <ac:picMkLst>
            <pc:docMk/>
            <pc:sldMk cId="2148474549" sldId="4324"/>
            <ac:picMk id="4" creationId="{E3CF45DF-7429-A475-7182-FEC07B39F666}"/>
          </ac:picMkLst>
        </pc:picChg>
      </pc:sldChg>
      <pc:sldChg chg="addSp delSp modSp add mod ord modNotesTx">
        <pc:chgData name="Afonso Palma (HEIW)" userId="f15d7636-59f6-4a93-9f89-5e1d764812a8" providerId="ADAL" clId="{85737D45-081A-45CE-B02C-5C65011FFF23}" dt="2024-05-09T09:58:20.312" v="398" actId="14100"/>
        <pc:sldMkLst>
          <pc:docMk/>
          <pc:sldMk cId="3768775315" sldId="4325"/>
        </pc:sldMkLst>
        <pc:spChg chg="mod">
          <ac:chgData name="Afonso Palma (HEIW)" userId="f15d7636-59f6-4a93-9f89-5e1d764812a8" providerId="ADAL" clId="{85737D45-081A-45CE-B02C-5C65011FFF23}" dt="2024-05-09T09:58:20.312" v="398" actId="14100"/>
          <ac:spMkLst>
            <pc:docMk/>
            <pc:sldMk cId="3768775315" sldId="4325"/>
            <ac:spMk id="5" creationId="{1412F931-DE26-20B2-6761-9D6629E6F547}"/>
          </ac:spMkLst>
        </pc:spChg>
        <pc:picChg chg="del">
          <ac:chgData name="Afonso Palma (HEIW)" userId="f15d7636-59f6-4a93-9f89-5e1d764812a8" providerId="ADAL" clId="{85737D45-081A-45CE-B02C-5C65011FFF23}" dt="2024-05-09T09:56:58.087" v="355" actId="478"/>
          <ac:picMkLst>
            <pc:docMk/>
            <pc:sldMk cId="3768775315" sldId="4325"/>
            <ac:picMk id="4" creationId="{E3CF45DF-7429-A475-7182-FEC07B39F666}"/>
          </ac:picMkLst>
        </pc:picChg>
        <pc:picChg chg="add mod modCrop">
          <ac:chgData name="Afonso Palma (HEIW)" userId="f15d7636-59f6-4a93-9f89-5e1d764812a8" providerId="ADAL" clId="{85737D45-081A-45CE-B02C-5C65011FFF23}" dt="2024-05-09T09:57:56.145" v="391" actId="732"/>
          <ac:picMkLst>
            <pc:docMk/>
            <pc:sldMk cId="3768775315" sldId="4325"/>
            <ac:picMk id="7" creationId="{C600F7A4-5876-AE1F-89EC-C2786BD0EF0E}"/>
          </ac:picMkLst>
        </pc:picChg>
      </pc:sldChg>
    </pc:docChg>
  </pc:docChgLst>
  <pc:docChgLst>
    <pc:chgData name="Afonso Palma (HEIW)" userId="S::afonso.palma2@wales.nhs.uk::f15d7636-59f6-4a93-9f89-5e1d764812a8" providerId="AD" clId="Web-{E48513D7-E7D9-1107-9495-5858BB837354}"/>
    <pc:docChg chg="modSld">
      <pc:chgData name="Afonso Palma (HEIW)" userId="S::afonso.palma2@wales.nhs.uk::f15d7636-59f6-4a93-9f89-5e1d764812a8" providerId="AD" clId="Web-{E48513D7-E7D9-1107-9495-5858BB837354}" dt="2024-05-09T09:32:14.930" v="1" actId="1076"/>
      <pc:docMkLst>
        <pc:docMk/>
      </pc:docMkLst>
      <pc:sldChg chg="modSp">
        <pc:chgData name="Afonso Palma (HEIW)" userId="S::afonso.palma2@wales.nhs.uk::f15d7636-59f6-4a93-9f89-5e1d764812a8" providerId="AD" clId="Web-{E48513D7-E7D9-1107-9495-5858BB837354}" dt="2024-05-09T09:32:14.930" v="1" actId="1076"/>
        <pc:sldMkLst>
          <pc:docMk/>
          <pc:sldMk cId="1527384881" sldId="4249"/>
        </pc:sldMkLst>
        <pc:picChg chg="mod">
          <ac:chgData name="Afonso Palma (HEIW)" userId="S::afonso.palma2@wales.nhs.uk::f15d7636-59f6-4a93-9f89-5e1d764812a8" providerId="AD" clId="Web-{E48513D7-E7D9-1107-9495-5858BB837354}" dt="2024-05-09T09:32:14.930" v="1" actId="1076"/>
          <ac:picMkLst>
            <pc:docMk/>
            <pc:sldMk cId="1527384881" sldId="4249"/>
            <ac:picMk id="19" creationId="{8BB48B07-2348-6A71-6A12-F30CEE004DE9}"/>
          </ac:picMkLst>
        </pc:picChg>
      </pc:sldChg>
    </pc:docChg>
  </pc:docChgLst>
  <pc:docChgLst>
    <pc:chgData name="Emily Clarke (HEIW)" userId="S::emily.clarke@wales.nhs.uk::182402a7-2e5a-461b-b917-ab9a712f3d68" providerId="AD" clId="Web-{5DC5FA5D-2574-F6CE-7128-C35E99AA52B1}"/>
    <pc:docChg chg="modSld">
      <pc:chgData name="Emily Clarke (HEIW)" userId="S::emily.clarke@wales.nhs.uk::182402a7-2e5a-461b-b917-ab9a712f3d68" providerId="AD" clId="Web-{5DC5FA5D-2574-F6CE-7128-C35E99AA52B1}" dt="2024-04-03T12:43:05.828" v="37" actId="20577"/>
      <pc:docMkLst>
        <pc:docMk/>
      </pc:docMkLst>
      <pc:sldChg chg="modSp">
        <pc:chgData name="Emily Clarke (HEIW)" userId="S::emily.clarke@wales.nhs.uk::182402a7-2e5a-461b-b917-ab9a712f3d68" providerId="AD" clId="Web-{5DC5FA5D-2574-F6CE-7128-C35E99AA52B1}" dt="2024-04-03T12:43:05.828" v="37" actId="20577"/>
        <pc:sldMkLst>
          <pc:docMk/>
          <pc:sldMk cId="2591112537" sldId="4238"/>
        </pc:sldMkLst>
        <pc:graphicFrameChg chg="modGraphic">
          <ac:chgData name="Emily Clarke (HEIW)" userId="S::emily.clarke@wales.nhs.uk::182402a7-2e5a-461b-b917-ab9a712f3d68" providerId="AD" clId="Web-{5DC5FA5D-2574-F6CE-7128-C35E99AA52B1}" dt="2024-04-03T12:43:05.828" v="37" actId="20577"/>
          <ac:graphicFrameMkLst>
            <pc:docMk/>
            <pc:sldMk cId="2591112537" sldId="4238"/>
            <ac:graphicFrameMk id="9" creationId="{1C43A4EF-E3F4-3106-9186-3E6F6B3CDA68}"/>
          </ac:graphicFrameMkLst>
        </pc:graphicFrameChg>
      </pc:sldChg>
      <pc:sldChg chg="modSp">
        <pc:chgData name="Emily Clarke (HEIW)" userId="S::emily.clarke@wales.nhs.uk::182402a7-2e5a-461b-b917-ab9a712f3d68" providerId="AD" clId="Web-{5DC5FA5D-2574-F6CE-7128-C35E99AA52B1}" dt="2024-04-03T12:36:26.711" v="15" actId="20577"/>
        <pc:sldMkLst>
          <pc:docMk/>
          <pc:sldMk cId="1527384881" sldId="4249"/>
        </pc:sldMkLst>
        <pc:spChg chg="mod">
          <ac:chgData name="Emily Clarke (HEIW)" userId="S::emily.clarke@wales.nhs.uk::182402a7-2e5a-461b-b917-ab9a712f3d68" providerId="AD" clId="Web-{5DC5FA5D-2574-F6CE-7128-C35E99AA52B1}" dt="2024-04-03T12:36:26.711" v="15" actId="20577"/>
          <ac:spMkLst>
            <pc:docMk/>
            <pc:sldMk cId="1527384881" sldId="4249"/>
            <ac:spMk id="5" creationId="{37E84F34-A85C-01B7-E9AF-22EC6ABEA6B9}"/>
          </ac:spMkLst>
        </pc:spChg>
      </pc:sldChg>
    </pc:docChg>
  </pc:docChgLst>
  <pc:docChgLst>
    <pc:chgData name="Emily Clarke (HEIW)" userId="182402a7-2e5a-461b-b917-ab9a712f3d68" providerId="ADAL" clId="{8C6A9580-E1C7-4C00-BBB2-5687F986C596}"/>
    <pc:docChg chg="undo custSel addSld delSld modSld sldOrd">
      <pc:chgData name="Emily Clarke (HEIW)" userId="182402a7-2e5a-461b-b917-ab9a712f3d68" providerId="ADAL" clId="{8C6A9580-E1C7-4C00-BBB2-5687F986C596}" dt="2024-04-24T11:30:13.306" v="8427" actId="20577"/>
      <pc:docMkLst>
        <pc:docMk/>
      </pc:docMkLst>
      <pc:sldChg chg="modSp mod modNotesTx">
        <pc:chgData name="Emily Clarke (HEIW)" userId="182402a7-2e5a-461b-b917-ab9a712f3d68" providerId="ADAL" clId="{8C6A9580-E1C7-4C00-BBB2-5687F986C596}" dt="2024-04-22T15:47:25.460" v="8221" actId="12"/>
        <pc:sldMkLst>
          <pc:docMk/>
          <pc:sldMk cId="2591112537" sldId="4238"/>
        </pc:sldMkLst>
        <pc:spChg chg="mod">
          <ac:chgData name="Emily Clarke (HEIW)" userId="182402a7-2e5a-461b-b917-ab9a712f3d68" providerId="ADAL" clId="{8C6A9580-E1C7-4C00-BBB2-5687F986C596}" dt="2024-04-03T14:00:25.753" v="197"/>
          <ac:spMkLst>
            <pc:docMk/>
            <pc:sldMk cId="2591112537" sldId="4238"/>
            <ac:spMk id="5" creationId="{FBC7A131-09CD-549F-B5BC-F12C81A87D1B}"/>
          </ac:spMkLst>
        </pc:spChg>
        <pc:graphicFrameChg chg="mod">
          <ac:chgData name="Emily Clarke (HEIW)" userId="182402a7-2e5a-461b-b917-ab9a712f3d68" providerId="ADAL" clId="{8C6A9580-E1C7-4C00-BBB2-5687F986C596}" dt="2024-04-22T15:23:48.849" v="6692" actId="113"/>
          <ac:graphicFrameMkLst>
            <pc:docMk/>
            <pc:sldMk cId="2591112537" sldId="4238"/>
            <ac:graphicFrameMk id="9" creationId="{1C43A4EF-E3F4-3106-9186-3E6F6B3CDA68}"/>
          </ac:graphicFrameMkLst>
        </pc:graphicFrameChg>
      </pc:sldChg>
      <pc:sldChg chg="modSp mod modNotesTx">
        <pc:chgData name="Emily Clarke (HEIW)" userId="182402a7-2e5a-461b-b917-ab9a712f3d68" providerId="ADAL" clId="{8C6A9580-E1C7-4C00-BBB2-5687F986C596}" dt="2024-04-22T15:47:41.887" v="8222"/>
        <pc:sldMkLst>
          <pc:docMk/>
          <pc:sldMk cId="1527384881" sldId="4249"/>
        </pc:sldMkLst>
        <pc:spChg chg="mod">
          <ac:chgData name="Emily Clarke (HEIW)" userId="182402a7-2e5a-461b-b917-ab9a712f3d68" providerId="ADAL" clId="{8C6A9580-E1C7-4C00-BBB2-5687F986C596}" dt="2024-04-03T14:00:15.840" v="194" actId="20577"/>
          <ac:spMkLst>
            <pc:docMk/>
            <pc:sldMk cId="1527384881" sldId="4249"/>
            <ac:spMk id="5" creationId="{37E84F34-A85C-01B7-E9AF-22EC6ABEA6B9}"/>
          </ac:spMkLst>
        </pc:spChg>
      </pc:sldChg>
      <pc:sldChg chg="modSp mod">
        <pc:chgData name="Emily Clarke (HEIW)" userId="182402a7-2e5a-461b-b917-ab9a712f3d68" providerId="ADAL" clId="{8C6A9580-E1C7-4C00-BBB2-5687F986C596}" dt="2024-04-22T11:13:57.126" v="6673" actId="20577"/>
        <pc:sldMkLst>
          <pc:docMk/>
          <pc:sldMk cId="2962988494" sldId="4255"/>
        </pc:sldMkLst>
        <pc:spChg chg="mod">
          <ac:chgData name="Emily Clarke (HEIW)" userId="182402a7-2e5a-461b-b917-ab9a712f3d68" providerId="ADAL" clId="{8C6A9580-E1C7-4C00-BBB2-5687F986C596}" dt="2024-04-22T11:13:57.126" v="6673" actId="20577"/>
          <ac:spMkLst>
            <pc:docMk/>
            <pc:sldMk cId="2962988494" sldId="4255"/>
            <ac:spMk id="2" creationId="{BB47602B-8BEA-9E87-930E-2ED3F625B8A1}"/>
          </ac:spMkLst>
        </pc:spChg>
      </pc:sldChg>
      <pc:sldChg chg="addSp delSp modSp mod modNotesTx">
        <pc:chgData name="Emily Clarke (HEIW)" userId="182402a7-2e5a-461b-b917-ab9a712f3d68" providerId="ADAL" clId="{8C6A9580-E1C7-4C00-BBB2-5687F986C596}" dt="2024-04-22T15:30:47.998" v="7533" actId="20577"/>
        <pc:sldMkLst>
          <pc:docMk/>
          <pc:sldMk cId="3872753681" sldId="4257"/>
        </pc:sldMkLst>
        <pc:spChg chg="add del mod">
          <ac:chgData name="Emily Clarke (HEIW)" userId="182402a7-2e5a-461b-b917-ab9a712f3d68" providerId="ADAL" clId="{8C6A9580-E1C7-4C00-BBB2-5687F986C596}" dt="2024-04-08T13:16:21.381" v="3202" actId="22"/>
          <ac:spMkLst>
            <pc:docMk/>
            <pc:sldMk cId="3872753681" sldId="4257"/>
            <ac:spMk id="4" creationId="{37720869-BBBF-9C24-7545-0FACDD4D177D}"/>
          </ac:spMkLst>
        </pc:spChg>
        <pc:spChg chg="add del mod">
          <ac:chgData name="Emily Clarke (HEIW)" userId="182402a7-2e5a-461b-b917-ab9a712f3d68" providerId="ADAL" clId="{8C6A9580-E1C7-4C00-BBB2-5687F986C596}" dt="2024-04-08T14:06:23.421" v="3205" actId="478"/>
          <ac:spMkLst>
            <pc:docMk/>
            <pc:sldMk cId="3872753681" sldId="4257"/>
            <ac:spMk id="5" creationId="{6FD746B8-81AB-D22F-6F33-4B06078EAC8C}"/>
          </ac:spMkLst>
        </pc:spChg>
        <pc:spChg chg="add mod">
          <ac:chgData name="Emily Clarke (HEIW)" userId="182402a7-2e5a-461b-b917-ab9a712f3d68" providerId="ADAL" clId="{8C6A9580-E1C7-4C00-BBB2-5687F986C596}" dt="2024-04-10T10:06:48.600" v="4080" actId="1076"/>
          <ac:spMkLst>
            <pc:docMk/>
            <pc:sldMk cId="3872753681" sldId="4257"/>
            <ac:spMk id="6" creationId="{9A97D9B9-21A5-E984-1320-280DC955B0F5}"/>
          </ac:spMkLst>
        </pc:spChg>
        <pc:spChg chg="mod">
          <ac:chgData name="Emily Clarke (HEIW)" userId="182402a7-2e5a-461b-b917-ab9a712f3d68" providerId="ADAL" clId="{8C6A9580-E1C7-4C00-BBB2-5687F986C596}" dt="2024-04-10T10:06:52.080" v="4081" actId="1076"/>
          <ac:spMkLst>
            <pc:docMk/>
            <pc:sldMk cId="3872753681" sldId="4257"/>
            <ac:spMk id="8" creationId="{73631F77-FEC6-8F5B-A382-786222E535E3}"/>
          </ac:spMkLst>
        </pc:spChg>
        <pc:spChg chg="mod">
          <ac:chgData name="Emily Clarke (HEIW)" userId="182402a7-2e5a-461b-b917-ab9a712f3d68" providerId="ADAL" clId="{8C6A9580-E1C7-4C00-BBB2-5687F986C596}" dt="2024-04-08T13:05:56.194" v="3198" actId="20577"/>
          <ac:spMkLst>
            <pc:docMk/>
            <pc:sldMk cId="3872753681" sldId="4257"/>
            <ac:spMk id="9" creationId="{949FC253-61C3-FB2B-610D-25068AE9DD22}"/>
          </ac:spMkLst>
        </pc:spChg>
        <pc:picChg chg="add del mod">
          <ac:chgData name="Emily Clarke (HEIW)" userId="182402a7-2e5a-461b-b917-ab9a712f3d68" providerId="ADAL" clId="{8C6A9580-E1C7-4C00-BBB2-5687F986C596}" dt="2024-04-09T12:47:23.135" v="3845" actId="478"/>
          <ac:picMkLst>
            <pc:docMk/>
            <pc:sldMk cId="3872753681" sldId="4257"/>
            <ac:picMk id="4" creationId="{DECABD8D-89EA-3E6F-3878-51BECA30B8A7}"/>
          </ac:picMkLst>
        </pc:picChg>
        <pc:picChg chg="add mod">
          <ac:chgData name="Emily Clarke (HEIW)" userId="182402a7-2e5a-461b-b917-ab9a712f3d68" providerId="ADAL" clId="{8C6A9580-E1C7-4C00-BBB2-5687F986C596}" dt="2024-04-10T10:06:41.248" v="4079" actId="1076"/>
          <ac:picMkLst>
            <pc:docMk/>
            <pc:sldMk cId="3872753681" sldId="4257"/>
            <ac:picMk id="5" creationId="{CA2855EC-E0F9-E03F-1CB4-E6C92BBA4BF5}"/>
          </ac:picMkLst>
        </pc:picChg>
        <pc:picChg chg="del">
          <ac:chgData name="Emily Clarke (HEIW)" userId="182402a7-2e5a-461b-b917-ab9a712f3d68" providerId="ADAL" clId="{8C6A9580-E1C7-4C00-BBB2-5687F986C596}" dt="2024-04-09T12:45:10.881" v="3835" actId="478"/>
          <ac:picMkLst>
            <pc:docMk/>
            <pc:sldMk cId="3872753681" sldId="4257"/>
            <ac:picMk id="12" creationId="{33E72EED-E0A9-E611-03CE-4695A09A36A3}"/>
          </ac:picMkLst>
        </pc:picChg>
      </pc:sldChg>
      <pc:sldChg chg="addSp delSp modSp mod setBg setFolMasterObjs modNotesTx">
        <pc:chgData name="Emily Clarke (HEIW)" userId="182402a7-2e5a-461b-b917-ab9a712f3d68" providerId="ADAL" clId="{8C6A9580-E1C7-4C00-BBB2-5687F986C596}" dt="2024-04-17T07:57:46.212" v="6260" actId="20577"/>
        <pc:sldMkLst>
          <pc:docMk/>
          <pc:sldMk cId="372286371" sldId="4258"/>
        </pc:sldMkLst>
        <pc:spChg chg="add">
          <ac:chgData name="Emily Clarke (HEIW)" userId="182402a7-2e5a-461b-b917-ab9a712f3d68" providerId="ADAL" clId="{8C6A9580-E1C7-4C00-BBB2-5687F986C596}" dt="2024-04-12T11:02:40.202" v="4891"/>
          <ac:spMkLst>
            <pc:docMk/>
            <pc:sldMk cId="372286371" sldId="4258"/>
            <ac:spMk id="2" creationId="{76F99F08-5B4E-BA55-DD6C-AED23F4166AB}"/>
          </ac:spMkLst>
        </pc:spChg>
        <pc:spChg chg="add">
          <ac:chgData name="Emily Clarke (HEIW)" userId="182402a7-2e5a-461b-b917-ab9a712f3d68" providerId="ADAL" clId="{8C6A9580-E1C7-4C00-BBB2-5687F986C596}" dt="2024-04-12T11:02:51.232" v="4892"/>
          <ac:spMkLst>
            <pc:docMk/>
            <pc:sldMk cId="372286371" sldId="4258"/>
            <ac:spMk id="5" creationId="{62324949-58D0-9EA9-50C9-98C667C6806B}"/>
          </ac:spMkLst>
        </pc:spChg>
        <pc:spChg chg="add">
          <ac:chgData name="Emily Clarke (HEIW)" userId="182402a7-2e5a-461b-b917-ab9a712f3d68" providerId="ADAL" clId="{8C6A9580-E1C7-4C00-BBB2-5687F986C596}" dt="2024-04-12T11:02:53.553" v="4893"/>
          <ac:spMkLst>
            <pc:docMk/>
            <pc:sldMk cId="372286371" sldId="4258"/>
            <ac:spMk id="6" creationId="{39CA7B67-C8EA-EEDF-B119-EC0E7179F8D6}"/>
          </ac:spMkLst>
        </pc:spChg>
        <pc:spChg chg="add">
          <ac:chgData name="Emily Clarke (HEIW)" userId="182402a7-2e5a-461b-b917-ab9a712f3d68" providerId="ADAL" clId="{8C6A9580-E1C7-4C00-BBB2-5687F986C596}" dt="2024-04-12T11:02:55.859" v="4894"/>
          <ac:spMkLst>
            <pc:docMk/>
            <pc:sldMk cId="372286371" sldId="4258"/>
            <ac:spMk id="7" creationId="{86958D08-16C7-B3AF-E1A0-A8AEBC69F720}"/>
          </ac:spMkLst>
        </pc:spChg>
        <pc:spChg chg="mod ord">
          <ac:chgData name="Emily Clarke (HEIW)" userId="182402a7-2e5a-461b-b917-ab9a712f3d68" providerId="ADAL" clId="{8C6A9580-E1C7-4C00-BBB2-5687F986C596}" dt="2024-04-12T14:50:14.987" v="4971" actId="1076"/>
          <ac:spMkLst>
            <pc:docMk/>
            <pc:sldMk cId="372286371" sldId="4258"/>
            <ac:spMk id="9" creationId="{6AE3F529-C49C-88AA-2C25-D917FCE10847}"/>
          </ac:spMkLst>
        </pc:spChg>
        <pc:spChg chg="mod">
          <ac:chgData name="Emily Clarke (HEIW)" userId="182402a7-2e5a-461b-b917-ab9a712f3d68" providerId="ADAL" clId="{8C6A9580-E1C7-4C00-BBB2-5687F986C596}" dt="2024-04-12T14:48:42.590" v="4951" actId="27636"/>
          <ac:spMkLst>
            <pc:docMk/>
            <pc:sldMk cId="372286371" sldId="4258"/>
            <ac:spMk id="10" creationId="{446EC8CF-F605-645C-4F88-58CE6F5A64DE}"/>
          </ac:spMkLst>
        </pc:spChg>
        <pc:spChg chg="add">
          <ac:chgData name="Emily Clarke (HEIW)" userId="182402a7-2e5a-461b-b917-ab9a712f3d68" providerId="ADAL" clId="{8C6A9580-E1C7-4C00-BBB2-5687F986C596}" dt="2024-04-12T14:48:27.309" v="4948" actId="26606"/>
          <ac:spMkLst>
            <pc:docMk/>
            <pc:sldMk cId="372286371" sldId="4258"/>
            <ac:spMk id="15" creationId="{0288C6B4-AFC3-407F-A595-EFFD38D4CCAF}"/>
          </ac:spMkLst>
        </pc:spChg>
        <pc:spChg chg="add">
          <ac:chgData name="Emily Clarke (HEIW)" userId="182402a7-2e5a-461b-b917-ab9a712f3d68" providerId="ADAL" clId="{8C6A9580-E1C7-4C00-BBB2-5687F986C596}" dt="2024-04-12T14:48:27.309" v="4948" actId="26606"/>
          <ac:spMkLst>
            <pc:docMk/>
            <pc:sldMk cId="372286371" sldId="4258"/>
            <ac:spMk id="17" creationId="{CF236821-17FE-429B-8D2C-08E13A64EA40}"/>
          </ac:spMkLst>
        </pc:spChg>
        <pc:spChg chg="add">
          <ac:chgData name="Emily Clarke (HEIW)" userId="182402a7-2e5a-461b-b917-ab9a712f3d68" providerId="ADAL" clId="{8C6A9580-E1C7-4C00-BBB2-5687F986C596}" dt="2024-04-12T14:48:27.309" v="4948" actId="26606"/>
          <ac:spMkLst>
            <pc:docMk/>
            <pc:sldMk cId="372286371" sldId="4258"/>
            <ac:spMk id="19" creationId="{C0BDBCD2-E081-43AB-9119-C55465E59757}"/>
          </ac:spMkLst>
        </pc:spChg>
        <pc:spChg chg="add">
          <ac:chgData name="Emily Clarke (HEIW)" userId="182402a7-2e5a-461b-b917-ab9a712f3d68" providerId="ADAL" clId="{8C6A9580-E1C7-4C00-BBB2-5687F986C596}" dt="2024-04-12T14:48:27.309" v="4948" actId="26606"/>
          <ac:spMkLst>
            <pc:docMk/>
            <pc:sldMk cId="372286371" sldId="4258"/>
            <ac:spMk id="21" creationId="{98E79BE4-34FE-485A-98A5-92CE8F7C4743}"/>
          </ac:spMkLst>
        </pc:spChg>
        <pc:spChg chg="add">
          <ac:chgData name="Emily Clarke (HEIW)" userId="182402a7-2e5a-461b-b917-ab9a712f3d68" providerId="ADAL" clId="{8C6A9580-E1C7-4C00-BBB2-5687F986C596}" dt="2024-04-12T14:48:27.309" v="4948" actId="26606"/>
          <ac:spMkLst>
            <pc:docMk/>
            <pc:sldMk cId="372286371" sldId="4258"/>
            <ac:spMk id="23" creationId="{7A5F0580-5EE9-419F-96EE-B6529EF6E7D0}"/>
          </ac:spMkLst>
        </pc:spChg>
        <pc:picChg chg="add del mod modCrop">
          <ac:chgData name="Emily Clarke (HEIW)" userId="182402a7-2e5a-461b-b917-ab9a712f3d68" providerId="ADAL" clId="{8C6A9580-E1C7-4C00-BBB2-5687F986C596}" dt="2024-04-05T12:11:08.043" v="2353" actId="478"/>
          <ac:picMkLst>
            <pc:docMk/>
            <pc:sldMk cId="372286371" sldId="4258"/>
            <ac:picMk id="2" creationId="{4EB35536-3398-CE7C-1DB7-D6895F7282AC}"/>
          </ac:picMkLst>
        </pc:picChg>
        <pc:picChg chg="del">
          <ac:chgData name="Emily Clarke (HEIW)" userId="182402a7-2e5a-461b-b917-ab9a712f3d68" providerId="ADAL" clId="{8C6A9580-E1C7-4C00-BBB2-5687F986C596}" dt="2024-04-12T14:47:53.466" v="4947" actId="21"/>
          <ac:picMkLst>
            <pc:docMk/>
            <pc:sldMk cId="372286371" sldId="4258"/>
            <ac:picMk id="3" creationId="{C5DC4DA1-9CED-141E-3362-BCA0482C797D}"/>
          </ac:picMkLst>
        </pc:picChg>
        <pc:picChg chg="add del mod">
          <ac:chgData name="Emily Clarke (HEIW)" userId="182402a7-2e5a-461b-b917-ab9a712f3d68" providerId="ADAL" clId="{8C6A9580-E1C7-4C00-BBB2-5687F986C596}" dt="2024-04-12T11:02:39.354" v="4890" actId="478"/>
          <ac:picMkLst>
            <pc:docMk/>
            <pc:sldMk cId="372286371" sldId="4258"/>
            <ac:picMk id="4" creationId="{E5A164CA-8F7A-0857-F851-D1F0DD14027B}"/>
          </ac:picMkLst>
        </pc:picChg>
        <pc:picChg chg="del">
          <ac:chgData name="Emily Clarke (HEIW)" userId="182402a7-2e5a-461b-b917-ab9a712f3d68" providerId="ADAL" clId="{8C6A9580-E1C7-4C00-BBB2-5687F986C596}" dt="2024-04-05T12:10:15.609" v="2349" actId="478"/>
          <ac:picMkLst>
            <pc:docMk/>
            <pc:sldMk cId="372286371" sldId="4258"/>
            <ac:picMk id="8" creationId="{4CEA4AE5-ACCF-C628-66A2-984D9593D114}"/>
          </ac:picMkLst>
        </pc:picChg>
        <pc:picChg chg="add mod">
          <ac:chgData name="Emily Clarke (HEIW)" userId="182402a7-2e5a-461b-b917-ab9a712f3d68" providerId="ADAL" clId="{8C6A9580-E1C7-4C00-BBB2-5687F986C596}" dt="2024-04-12T14:48:27.309" v="4948" actId="26606"/>
          <ac:picMkLst>
            <pc:docMk/>
            <pc:sldMk cId="372286371" sldId="4258"/>
            <ac:picMk id="8" creationId="{8CD1BBEB-B3BF-5B4A-2AE0-372088EBF2D8}"/>
          </ac:picMkLst>
        </pc:picChg>
        <pc:picChg chg="add mod ord">
          <ac:chgData name="Emily Clarke (HEIW)" userId="182402a7-2e5a-461b-b917-ab9a712f3d68" providerId="ADAL" clId="{8C6A9580-E1C7-4C00-BBB2-5687F986C596}" dt="2024-04-12T14:50:03.092" v="4970"/>
          <ac:picMkLst>
            <pc:docMk/>
            <pc:sldMk cId="372286371" sldId="4258"/>
            <ac:picMk id="11" creationId="{C5DC4DA1-9CED-141E-3362-BCA0482C797D}"/>
          </ac:picMkLst>
        </pc:picChg>
      </pc:sldChg>
      <pc:sldChg chg="del">
        <pc:chgData name="Emily Clarke (HEIW)" userId="182402a7-2e5a-461b-b917-ab9a712f3d68" providerId="ADAL" clId="{8C6A9580-E1C7-4C00-BBB2-5687F986C596}" dt="2024-04-11T10:57:31.989" v="4634" actId="47"/>
        <pc:sldMkLst>
          <pc:docMk/>
          <pc:sldMk cId="2572554473" sldId="4260"/>
        </pc:sldMkLst>
      </pc:sldChg>
      <pc:sldChg chg="del">
        <pc:chgData name="Emily Clarke (HEIW)" userId="182402a7-2e5a-461b-b917-ab9a712f3d68" providerId="ADAL" clId="{8C6A9580-E1C7-4C00-BBB2-5687F986C596}" dt="2024-04-11T10:57:30.560" v="4633" actId="47"/>
        <pc:sldMkLst>
          <pc:docMk/>
          <pc:sldMk cId="3769368556" sldId="4262"/>
        </pc:sldMkLst>
      </pc:sldChg>
      <pc:sldChg chg="del">
        <pc:chgData name="Emily Clarke (HEIW)" userId="182402a7-2e5a-461b-b917-ab9a712f3d68" providerId="ADAL" clId="{8C6A9580-E1C7-4C00-BBB2-5687F986C596}" dt="2024-04-11T10:57:33.468" v="4635" actId="47"/>
        <pc:sldMkLst>
          <pc:docMk/>
          <pc:sldMk cId="815853540" sldId="4263"/>
        </pc:sldMkLst>
      </pc:sldChg>
      <pc:sldChg chg="modSp del mod">
        <pc:chgData name="Emily Clarke (HEIW)" userId="182402a7-2e5a-461b-b917-ab9a712f3d68" providerId="ADAL" clId="{8C6A9580-E1C7-4C00-BBB2-5687F986C596}" dt="2024-04-11T10:57:38.870" v="4637" actId="47"/>
        <pc:sldMkLst>
          <pc:docMk/>
          <pc:sldMk cId="3380181137" sldId="4264"/>
        </pc:sldMkLst>
        <pc:spChg chg="mod">
          <ac:chgData name="Emily Clarke (HEIW)" userId="182402a7-2e5a-461b-b917-ab9a712f3d68" providerId="ADAL" clId="{8C6A9580-E1C7-4C00-BBB2-5687F986C596}" dt="2024-04-10T14:46:21.316" v="4198" actId="27636"/>
          <ac:spMkLst>
            <pc:docMk/>
            <pc:sldMk cId="3380181137" sldId="4264"/>
            <ac:spMk id="4" creationId="{CC2CC5F9-1CC1-E562-61F8-C45B4B6755EB}"/>
          </ac:spMkLst>
        </pc:spChg>
      </pc:sldChg>
      <pc:sldChg chg="addSp delSp modSp mod ord modNotesTx">
        <pc:chgData name="Emily Clarke (HEIW)" userId="182402a7-2e5a-461b-b917-ab9a712f3d68" providerId="ADAL" clId="{8C6A9580-E1C7-4C00-BBB2-5687F986C596}" dt="2024-04-22T15:49:19.270" v="8285" actId="113"/>
        <pc:sldMkLst>
          <pc:docMk/>
          <pc:sldMk cId="1566532810" sldId="4269"/>
        </pc:sldMkLst>
        <pc:spChg chg="mod">
          <ac:chgData name="Emily Clarke (HEIW)" userId="182402a7-2e5a-461b-b917-ab9a712f3d68" providerId="ADAL" clId="{8C6A9580-E1C7-4C00-BBB2-5687F986C596}" dt="2024-04-12T14:51:54.095" v="4979" actId="313"/>
          <ac:spMkLst>
            <pc:docMk/>
            <pc:sldMk cId="1566532810" sldId="4269"/>
            <ac:spMk id="10" creationId="{C9C49E9F-8AA3-1B3C-0D25-A8E00EC719BE}"/>
          </ac:spMkLst>
        </pc:spChg>
        <pc:picChg chg="del">
          <ac:chgData name="Emily Clarke (HEIW)" userId="182402a7-2e5a-461b-b917-ab9a712f3d68" providerId="ADAL" clId="{8C6A9580-E1C7-4C00-BBB2-5687F986C596}" dt="2024-04-05T14:52:38.158" v="2521" actId="478"/>
          <ac:picMkLst>
            <pc:docMk/>
            <pc:sldMk cId="1566532810" sldId="4269"/>
            <ac:picMk id="12" creationId="{89BACDE3-A7F3-A072-E108-5E2FDB064356}"/>
          </ac:picMkLst>
        </pc:picChg>
        <pc:picChg chg="add del mod">
          <ac:chgData name="Emily Clarke (HEIW)" userId="182402a7-2e5a-461b-b917-ab9a712f3d68" providerId="ADAL" clId="{8C6A9580-E1C7-4C00-BBB2-5687F986C596}" dt="2024-04-05T14:53:22.980" v="2529" actId="478"/>
          <ac:picMkLst>
            <pc:docMk/>
            <pc:sldMk cId="1566532810" sldId="4269"/>
            <ac:picMk id="14" creationId="{40AA53F7-CEB1-1EDE-2FD9-5A5A354FFF8D}"/>
          </ac:picMkLst>
        </pc:picChg>
        <pc:picChg chg="add mod ord">
          <ac:chgData name="Emily Clarke (HEIW)" userId="182402a7-2e5a-461b-b917-ab9a712f3d68" providerId="ADAL" clId="{8C6A9580-E1C7-4C00-BBB2-5687F986C596}" dt="2024-04-05T14:53:26.847" v="2531" actId="167"/>
          <ac:picMkLst>
            <pc:docMk/>
            <pc:sldMk cId="1566532810" sldId="4269"/>
            <ac:picMk id="15" creationId="{9C99A070-0835-BADE-7953-9776AC5CD2E6}"/>
          </ac:picMkLst>
        </pc:picChg>
      </pc:sldChg>
      <pc:sldChg chg="del">
        <pc:chgData name="Emily Clarke (HEIW)" userId="182402a7-2e5a-461b-b917-ab9a712f3d68" providerId="ADAL" clId="{8C6A9580-E1C7-4C00-BBB2-5687F986C596}" dt="2024-04-11T10:57:41.272" v="4638" actId="47"/>
        <pc:sldMkLst>
          <pc:docMk/>
          <pc:sldMk cId="2189404479" sldId="4270"/>
        </pc:sldMkLst>
      </pc:sldChg>
      <pc:sldChg chg="addSp delSp modSp mod modNotesTx">
        <pc:chgData name="Emily Clarke (HEIW)" userId="182402a7-2e5a-461b-b917-ab9a712f3d68" providerId="ADAL" clId="{8C6A9580-E1C7-4C00-BBB2-5687F986C596}" dt="2024-04-16T13:28:49.015" v="5660" actId="1076"/>
        <pc:sldMkLst>
          <pc:docMk/>
          <pc:sldMk cId="3269563762" sldId="4271"/>
        </pc:sldMkLst>
        <pc:spChg chg="mod">
          <ac:chgData name="Emily Clarke (HEIW)" userId="182402a7-2e5a-461b-b917-ab9a712f3d68" providerId="ADAL" clId="{8C6A9580-E1C7-4C00-BBB2-5687F986C596}" dt="2024-04-16T13:28:29.826" v="5656" actId="1076"/>
          <ac:spMkLst>
            <pc:docMk/>
            <pc:sldMk cId="3269563762" sldId="4271"/>
            <ac:spMk id="9" creationId="{4D59E07A-0AF6-F288-77F8-F1CC9F92A05D}"/>
          </ac:spMkLst>
        </pc:spChg>
        <pc:picChg chg="del">
          <ac:chgData name="Emily Clarke (HEIW)" userId="182402a7-2e5a-461b-b917-ab9a712f3d68" providerId="ADAL" clId="{8C6A9580-E1C7-4C00-BBB2-5687F986C596}" dt="2024-04-16T13:22:56.086" v="5642" actId="478"/>
          <ac:picMkLst>
            <pc:docMk/>
            <pc:sldMk cId="3269563762" sldId="4271"/>
            <ac:picMk id="2" creationId="{5387A9FC-46B3-D6F3-CE21-3251636712E7}"/>
          </ac:picMkLst>
        </pc:picChg>
        <pc:picChg chg="add mod">
          <ac:chgData name="Emily Clarke (HEIW)" userId="182402a7-2e5a-461b-b917-ab9a712f3d68" providerId="ADAL" clId="{8C6A9580-E1C7-4C00-BBB2-5687F986C596}" dt="2024-04-16T13:28:43.897" v="5659" actId="1076"/>
          <ac:picMkLst>
            <pc:docMk/>
            <pc:sldMk cId="3269563762" sldId="4271"/>
            <ac:picMk id="5" creationId="{6F70AA03-3DB0-E4B7-074E-70FE3BC99E5E}"/>
          </ac:picMkLst>
        </pc:picChg>
        <pc:picChg chg="mod">
          <ac:chgData name="Emily Clarke (HEIW)" userId="182402a7-2e5a-461b-b917-ab9a712f3d68" providerId="ADAL" clId="{8C6A9580-E1C7-4C00-BBB2-5687F986C596}" dt="2024-04-16T13:28:49.015" v="5660" actId="1076"/>
          <ac:picMkLst>
            <pc:docMk/>
            <pc:sldMk cId="3269563762" sldId="4271"/>
            <ac:picMk id="12" creationId="{FF9F6163-D6DE-8005-9A4D-5B3857055CAB}"/>
          </ac:picMkLst>
        </pc:picChg>
      </pc:sldChg>
      <pc:sldChg chg="del">
        <pc:chgData name="Emily Clarke (HEIW)" userId="182402a7-2e5a-461b-b917-ab9a712f3d68" providerId="ADAL" clId="{8C6A9580-E1C7-4C00-BBB2-5687F986C596}" dt="2024-04-11T10:57:47.752" v="4642" actId="47"/>
        <pc:sldMkLst>
          <pc:docMk/>
          <pc:sldMk cId="2908408253" sldId="4275"/>
        </pc:sldMkLst>
      </pc:sldChg>
      <pc:sldChg chg="addSp delSp modSp mod ord modNotesTx">
        <pc:chgData name="Emily Clarke (HEIW)" userId="182402a7-2e5a-461b-b917-ab9a712f3d68" providerId="ADAL" clId="{8C6A9580-E1C7-4C00-BBB2-5687F986C596}" dt="2024-04-18T10:48:42.896" v="6401" actId="20577"/>
        <pc:sldMkLst>
          <pc:docMk/>
          <pc:sldMk cId="959366104" sldId="4276"/>
        </pc:sldMkLst>
        <pc:spChg chg="mod">
          <ac:chgData name="Emily Clarke (HEIW)" userId="182402a7-2e5a-461b-b917-ab9a712f3d68" providerId="ADAL" clId="{8C6A9580-E1C7-4C00-BBB2-5687F986C596}" dt="2024-04-10T14:50:17.478" v="4240" actId="1076"/>
          <ac:spMkLst>
            <pc:docMk/>
            <pc:sldMk cId="959366104" sldId="4276"/>
            <ac:spMk id="2" creationId="{C47372D6-8715-E0FF-57CD-29FBC7094B00}"/>
          </ac:spMkLst>
        </pc:spChg>
        <pc:spChg chg="add mod">
          <ac:chgData name="Emily Clarke (HEIW)" userId="182402a7-2e5a-461b-b917-ab9a712f3d68" providerId="ADAL" clId="{8C6A9580-E1C7-4C00-BBB2-5687F986C596}" dt="2024-04-10T14:45:32.904" v="4194"/>
          <ac:spMkLst>
            <pc:docMk/>
            <pc:sldMk cId="959366104" sldId="4276"/>
            <ac:spMk id="4" creationId="{32B64211-6141-0C71-0CC0-CBFC93E49758}"/>
          </ac:spMkLst>
        </pc:spChg>
        <pc:spChg chg="add del mod">
          <ac:chgData name="Emily Clarke (HEIW)" userId="182402a7-2e5a-461b-b917-ab9a712f3d68" providerId="ADAL" clId="{8C6A9580-E1C7-4C00-BBB2-5687F986C596}" dt="2024-04-10T14:47:00.867" v="4206" actId="478"/>
          <ac:spMkLst>
            <pc:docMk/>
            <pc:sldMk cId="959366104" sldId="4276"/>
            <ac:spMk id="5" creationId="{29AF55F6-B085-5969-67A2-86FF557F79D6}"/>
          </ac:spMkLst>
        </pc:spChg>
        <pc:spChg chg="add del mod">
          <ac:chgData name="Emily Clarke (HEIW)" userId="182402a7-2e5a-461b-b917-ab9a712f3d68" providerId="ADAL" clId="{8C6A9580-E1C7-4C00-BBB2-5687F986C596}" dt="2024-04-10T14:46:45.254" v="4201" actId="478"/>
          <ac:spMkLst>
            <pc:docMk/>
            <pc:sldMk cId="959366104" sldId="4276"/>
            <ac:spMk id="7" creationId="{60DA2207-BF93-6940-539B-995CC5FC0FED}"/>
          </ac:spMkLst>
        </pc:spChg>
        <pc:spChg chg="add del mod">
          <ac:chgData name="Emily Clarke (HEIW)" userId="182402a7-2e5a-461b-b917-ab9a712f3d68" providerId="ADAL" clId="{8C6A9580-E1C7-4C00-BBB2-5687F986C596}" dt="2024-04-10T14:46:45.254" v="4201" actId="478"/>
          <ac:spMkLst>
            <pc:docMk/>
            <pc:sldMk cId="959366104" sldId="4276"/>
            <ac:spMk id="16" creationId="{70E29CF8-4AC1-DE7F-0706-CCAE44056550}"/>
          </ac:spMkLst>
        </pc:spChg>
        <pc:spChg chg="add del mod">
          <ac:chgData name="Emily Clarke (HEIW)" userId="182402a7-2e5a-461b-b917-ab9a712f3d68" providerId="ADAL" clId="{8C6A9580-E1C7-4C00-BBB2-5687F986C596}" dt="2024-04-10T14:46:45.254" v="4201" actId="478"/>
          <ac:spMkLst>
            <pc:docMk/>
            <pc:sldMk cId="959366104" sldId="4276"/>
            <ac:spMk id="17" creationId="{DD5E3F40-332C-6C3C-3278-1FC8E0C8B268}"/>
          </ac:spMkLst>
        </pc:spChg>
        <pc:spChg chg="add mod">
          <ac:chgData name="Emily Clarke (HEIW)" userId="182402a7-2e5a-461b-b917-ab9a712f3d68" providerId="ADAL" clId="{8C6A9580-E1C7-4C00-BBB2-5687F986C596}" dt="2024-04-11T10:18:31.163" v="4627" actId="164"/>
          <ac:spMkLst>
            <pc:docMk/>
            <pc:sldMk cId="959366104" sldId="4276"/>
            <ac:spMk id="18" creationId="{457F1ED8-B7DF-CBDA-A7F1-D83F42A474E3}"/>
          </ac:spMkLst>
        </pc:spChg>
        <pc:spChg chg="add mod">
          <ac:chgData name="Emily Clarke (HEIW)" userId="182402a7-2e5a-461b-b917-ab9a712f3d68" providerId="ADAL" clId="{8C6A9580-E1C7-4C00-BBB2-5687F986C596}" dt="2024-04-11T10:18:31.163" v="4627" actId="164"/>
          <ac:spMkLst>
            <pc:docMk/>
            <pc:sldMk cId="959366104" sldId="4276"/>
            <ac:spMk id="19" creationId="{0A83D0D1-86DA-B91B-3A09-0607EDF20D59}"/>
          </ac:spMkLst>
        </pc:spChg>
        <pc:spChg chg="add mod">
          <ac:chgData name="Emily Clarke (HEIW)" userId="182402a7-2e5a-461b-b917-ab9a712f3d68" providerId="ADAL" clId="{8C6A9580-E1C7-4C00-BBB2-5687F986C596}" dt="2024-04-11T10:18:31.163" v="4627" actId="164"/>
          <ac:spMkLst>
            <pc:docMk/>
            <pc:sldMk cId="959366104" sldId="4276"/>
            <ac:spMk id="21" creationId="{E1889909-45D2-7BFE-6AE9-1AEB0DD72AD8}"/>
          </ac:spMkLst>
        </pc:spChg>
        <pc:spChg chg="add mod">
          <ac:chgData name="Emily Clarke (HEIW)" userId="182402a7-2e5a-461b-b917-ab9a712f3d68" providerId="ADAL" clId="{8C6A9580-E1C7-4C00-BBB2-5687F986C596}" dt="2024-04-11T10:18:31.163" v="4627" actId="164"/>
          <ac:spMkLst>
            <pc:docMk/>
            <pc:sldMk cId="959366104" sldId="4276"/>
            <ac:spMk id="22" creationId="{83AAAC77-9391-65AD-CFBD-A690123143F5}"/>
          </ac:spMkLst>
        </pc:spChg>
        <pc:spChg chg="add mod">
          <ac:chgData name="Emily Clarke (HEIW)" userId="182402a7-2e5a-461b-b917-ab9a712f3d68" providerId="ADAL" clId="{8C6A9580-E1C7-4C00-BBB2-5687F986C596}" dt="2024-04-11T10:18:31.163" v="4627" actId="164"/>
          <ac:spMkLst>
            <pc:docMk/>
            <pc:sldMk cId="959366104" sldId="4276"/>
            <ac:spMk id="23" creationId="{09191E21-5C1D-96BF-65A3-8B959C6338EB}"/>
          </ac:spMkLst>
        </pc:spChg>
        <pc:spChg chg="add mod">
          <ac:chgData name="Emily Clarke (HEIW)" userId="182402a7-2e5a-461b-b917-ab9a712f3d68" providerId="ADAL" clId="{8C6A9580-E1C7-4C00-BBB2-5687F986C596}" dt="2024-04-11T10:18:57.724" v="4631" actId="1076"/>
          <ac:spMkLst>
            <pc:docMk/>
            <pc:sldMk cId="959366104" sldId="4276"/>
            <ac:spMk id="25" creationId="{49573940-BB83-17BA-D004-FFF302BF3F26}"/>
          </ac:spMkLst>
        </pc:spChg>
        <pc:grpChg chg="add mod">
          <ac:chgData name="Emily Clarke (HEIW)" userId="182402a7-2e5a-461b-b917-ab9a712f3d68" providerId="ADAL" clId="{8C6A9580-E1C7-4C00-BBB2-5687F986C596}" dt="2024-04-11T10:18:51.992" v="4630" actId="1076"/>
          <ac:grpSpMkLst>
            <pc:docMk/>
            <pc:sldMk cId="959366104" sldId="4276"/>
            <ac:grpSpMk id="4" creationId="{BF1F71FD-062B-D4F2-3B3E-DC4154467C51}"/>
          </ac:grpSpMkLst>
        </pc:grpChg>
        <pc:grpChg chg="del">
          <ac:chgData name="Emily Clarke (HEIW)" userId="182402a7-2e5a-461b-b917-ab9a712f3d68" providerId="ADAL" clId="{8C6A9580-E1C7-4C00-BBB2-5687F986C596}" dt="2024-04-10T14:45:31.825" v="4193" actId="478"/>
          <ac:grpSpMkLst>
            <pc:docMk/>
            <pc:sldMk cId="959366104" sldId="4276"/>
            <ac:grpSpMk id="9" creationId="{DBAE88C6-9C9B-6E4E-01FA-F27190346ED8}"/>
          </ac:grpSpMkLst>
        </pc:grpChg>
        <pc:graphicFrameChg chg="mod modGraphic">
          <ac:chgData name="Emily Clarke (HEIW)" userId="182402a7-2e5a-461b-b917-ab9a712f3d68" providerId="ADAL" clId="{8C6A9580-E1C7-4C00-BBB2-5687F986C596}" dt="2024-04-11T10:18:46.091" v="4629" actId="1076"/>
          <ac:graphicFrameMkLst>
            <pc:docMk/>
            <pc:sldMk cId="959366104" sldId="4276"/>
            <ac:graphicFrameMk id="8" creationId="{10F9ED70-64C8-7479-DCF5-283CC2A959D3}"/>
          </ac:graphicFrameMkLst>
        </pc:graphicFrameChg>
        <pc:picChg chg="add del mod">
          <ac:chgData name="Emily Clarke (HEIW)" userId="182402a7-2e5a-461b-b917-ab9a712f3d68" providerId="ADAL" clId="{8C6A9580-E1C7-4C00-BBB2-5687F986C596}" dt="2024-04-10T14:47:00.867" v="4206" actId="478"/>
          <ac:picMkLst>
            <pc:docMk/>
            <pc:sldMk cId="959366104" sldId="4276"/>
            <ac:picMk id="6" creationId="{062D0BED-5187-7ADE-836B-9E97E64B0329}"/>
          </ac:picMkLst>
        </pc:picChg>
        <pc:picChg chg="add mod">
          <ac:chgData name="Emily Clarke (HEIW)" userId="182402a7-2e5a-461b-b917-ab9a712f3d68" providerId="ADAL" clId="{8C6A9580-E1C7-4C00-BBB2-5687F986C596}" dt="2024-04-11T10:18:31.163" v="4627" actId="164"/>
          <ac:picMkLst>
            <pc:docMk/>
            <pc:sldMk cId="959366104" sldId="4276"/>
            <ac:picMk id="20" creationId="{597D6FE5-FB6D-8A88-EB4A-198B2F3F5FB4}"/>
          </ac:picMkLst>
        </pc:picChg>
      </pc:sldChg>
      <pc:sldChg chg="del">
        <pc:chgData name="Emily Clarke (HEIW)" userId="182402a7-2e5a-461b-b917-ab9a712f3d68" providerId="ADAL" clId="{8C6A9580-E1C7-4C00-BBB2-5687F986C596}" dt="2024-04-11T10:57:45.793" v="4641" actId="47"/>
        <pc:sldMkLst>
          <pc:docMk/>
          <pc:sldMk cId="2283715399" sldId="4280"/>
        </pc:sldMkLst>
      </pc:sldChg>
      <pc:sldChg chg="del">
        <pc:chgData name="Emily Clarke (HEIW)" userId="182402a7-2e5a-461b-b917-ab9a712f3d68" providerId="ADAL" clId="{8C6A9580-E1C7-4C00-BBB2-5687F986C596}" dt="2024-04-11T10:57:29.678" v="4632" actId="47"/>
        <pc:sldMkLst>
          <pc:docMk/>
          <pc:sldMk cId="311567378" sldId="4281"/>
        </pc:sldMkLst>
      </pc:sldChg>
      <pc:sldChg chg="del">
        <pc:chgData name="Emily Clarke (HEIW)" userId="182402a7-2e5a-461b-b917-ab9a712f3d68" providerId="ADAL" clId="{8C6A9580-E1C7-4C00-BBB2-5687F986C596}" dt="2024-04-11T10:57:34.826" v="4636" actId="47"/>
        <pc:sldMkLst>
          <pc:docMk/>
          <pc:sldMk cId="3826198194" sldId="4282"/>
        </pc:sldMkLst>
      </pc:sldChg>
      <pc:sldChg chg="del">
        <pc:chgData name="Emily Clarke (HEIW)" userId="182402a7-2e5a-461b-b917-ab9a712f3d68" providerId="ADAL" clId="{8C6A9580-E1C7-4C00-BBB2-5687F986C596}" dt="2024-04-11T10:57:43.296" v="4639" actId="47"/>
        <pc:sldMkLst>
          <pc:docMk/>
          <pc:sldMk cId="2699500825" sldId="4284"/>
        </pc:sldMkLst>
      </pc:sldChg>
      <pc:sldChg chg="del">
        <pc:chgData name="Emily Clarke (HEIW)" userId="182402a7-2e5a-461b-b917-ab9a712f3d68" providerId="ADAL" clId="{8C6A9580-E1C7-4C00-BBB2-5687F986C596}" dt="2024-04-11T10:57:44.329" v="4640" actId="47"/>
        <pc:sldMkLst>
          <pc:docMk/>
          <pc:sldMk cId="1354004582" sldId="4285"/>
        </pc:sldMkLst>
      </pc:sldChg>
      <pc:sldChg chg="new del">
        <pc:chgData name="Emily Clarke (HEIW)" userId="182402a7-2e5a-461b-b917-ab9a712f3d68" providerId="ADAL" clId="{8C6A9580-E1C7-4C00-BBB2-5687F986C596}" dt="2024-04-03T15:58:13.839" v="661" actId="47"/>
        <pc:sldMkLst>
          <pc:docMk/>
          <pc:sldMk cId="419184915" sldId="4286"/>
        </pc:sldMkLst>
      </pc:sldChg>
      <pc:sldChg chg="modSp add del mod modNotesTx">
        <pc:chgData name="Emily Clarke (HEIW)" userId="182402a7-2e5a-461b-b917-ab9a712f3d68" providerId="ADAL" clId="{8C6A9580-E1C7-4C00-BBB2-5687F986C596}" dt="2024-04-03T15:05:21.737" v="553" actId="47"/>
        <pc:sldMkLst>
          <pc:docMk/>
          <pc:sldMk cId="2086706760" sldId="4287"/>
        </pc:sldMkLst>
        <pc:spChg chg="mod">
          <ac:chgData name="Emily Clarke (HEIW)" userId="182402a7-2e5a-461b-b917-ab9a712f3d68" providerId="ADAL" clId="{8C6A9580-E1C7-4C00-BBB2-5687F986C596}" dt="2024-04-03T14:12:36.200" v="525" actId="255"/>
          <ac:spMkLst>
            <pc:docMk/>
            <pc:sldMk cId="2086706760" sldId="4287"/>
            <ac:spMk id="9" creationId="{6AE3F529-C49C-88AA-2C25-D917FCE10847}"/>
          </ac:spMkLst>
        </pc:spChg>
        <pc:spChg chg="mod">
          <ac:chgData name="Emily Clarke (HEIW)" userId="182402a7-2e5a-461b-b917-ab9a712f3d68" providerId="ADAL" clId="{8C6A9580-E1C7-4C00-BBB2-5687F986C596}" dt="2024-04-03T14:08:50.881" v="316" actId="14100"/>
          <ac:spMkLst>
            <pc:docMk/>
            <pc:sldMk cId="2086706760" sldId="4287"/>
            <ac:spMk id="10" creationId="{446EC8CF-F605-645C-4F88-58CE6F5A64DE}"/>
          </ac:spMkLst>
        </pc:spChg>
        <pc:picChg chg="mod">
          <ac:chgData name="Emily Clarke (HEIW)" userId="182402a7-2e5a-461b-b917-ab9a712f3d68" providerId="ADAL" clId="{8C6A9580-E1C7-4C00-BBB2-5687F986C596}" dt="2024-04-03T14:12:17.317" v="523" actId="14100"/>
          <ac:picMkLst>
            <pc:docMk/>
            <pc:sldMk cId="2086706760" sldId="4287"/>
            <ac:picMk id="8" creationId="{4CEA4AE5-ACCF-C628-66A2-984D9593D114}"/>
          </ac:picMkLst>
        </pc:picChg>
      </pc:sldChg>
      <pc:sldChg chg="modSp add del mod">
        <pc:chgData name="Emily Clarke (HEIW)" userId="182402a7-2e5a-461b-b917-ab9a712f3d68" providerId="ADAL" clId="{8C6A9580-E1C7-4C00-BBB2-5687F986C596}" dt="2024-04-03T15:05:22.958" v="554" actId="47"/>
        <pc:sldMkLst>
          <pc:docMk/>
          <pc:sldMk cId="2540097732" sldId="4288"/>
        </pc:sldMkLst>
        <pc:spChg chg="mod">
          <ac:chgData name="Emily Clarke (HEIW)" userId="182402a7-2e5a-461b-b917-ab9a712f3d68" providerId="ADAL" clId="{8C6A9580-E1C7-4C00-BBB2-5687F986C596}" dt="2024-04-03T14:14:43.308" v="538"/>
          <ac:spMkLst>
            <pc:docMk/>
            <pc:sldMk cId="2540097732" sldId="4288"/>
            <ac:spMk id="9" creationId="{6AE3F529-C49C-88AA-2C25-D917FCE10847}"/>
          </ac:spMkLst>
        </pc:spChg>
      </pc:sldChg>
      <pc:sldChg chg="addSp delSp modSp mod modNotesTx">
        <pc:chgData name="Emily Clarke (HEIW)" userId="182402a7-2e5a-461b-b917-ab9a712f3d68" providerId="ADAL" clId="{8C6A9580-E1C7-4C00-BBB2-5687F986C596}" dt="2024-04-22T15:27:10.164" v="7170" actId="20577"/>
        <pc:sldMkLst>
          <pc:docMk/>
          <pc:sldMk cId="569586634" sldId="4289"/>
        </pc:sldMkLst>
        <pc:spChg chg="add mod">
          <ac:chgData name="Emily Clarke (HEIW)" userId="182402a7-2e5a-461b-b917-ab9a712f3d68" providerId="ADAL" clId="{8C6A9580-E1C7-4C00-BBB2-5687F986C596}" dt="2024-04-05T12:27:32.652" v="2413" actId="14100"/>
          <ac:spMkLst>
            <pc:docMk/>
            <pc:sldMk cId="569586634" sldId="4289"/>
            <ac:spMk id="2" creationId="{7E653FA8-F5C8-0E05-F37F-5DC5A43B66E9}"/>
          </ac:spMkLst>
        </pc:spChg>
        <pc:spChg chg="add mod">
          <ac:chgData name="Emily Clarke (HEIW)" userId="182402a7-2e5a-461b-b917-ab9a712f3d68" providerId="ADAL" clId="{8C6A9580-E1C7-4C00-BBB2-5687F986C596}" dt="2024-04-03T15:03:46.900" v="543"/>
          <ac:spMkLst>
            <pc:docMk/>
            <pc:sldMk cId="569586634" sldId="4289"/>
            <ac:spMk id="4" creationId="{922E14AF-97ED-67BB-38A4-D7C607DB2DDF}"/>
          </ac:spMkLst>
        </pc:spChg>
        <pc:spChg chg="del mod">
          <ac:chgData name="Emily Clarke (HEIW)" userId="182402a7-2e5a-461b-b917-ab9a712f3d68" providerId="ADAL" clId="{8C6A9580-E1C7-4C00-BBB2-5687F986C596}" dt="2024-04-03T15:03:43.655" v="541" actId="478"/>
          <ac:spMkLst>
            <pc:docMk/>
            <pc:sldMk cId="569586634" sldId="4289"/>
            <ac:spMk id="9" creationId="{6AE3F529-C49C-88AA-2C25-D917FCE10847}"/>
          </ac:spMkLst>
        </pc:spChg>
        <pc:spChg chg="del">
          <ac:chgData name="Emily Clarke (HEIW)" userId="182402a7-2e5a-461b-b917-ab9a712f3d68" providerId="ADAL" clId="{8C6A9580-E1C7-4C00-BBB2-5687F986C596}" dt="2024-04-03T15:03:46.437" v="542" actId="478"/>
          <ac:spMkLst>
            <pc:docMk/>
            <pc:sldMk cId="569586634" sldId="4289"/>
            <ac:spMk id="10" creationId="{446EC8CF-F605-645C-4F88-58CE6F5A64DE}"/>
          </ac:spMkLst>
        </pc:spChg>
        <pc:picChg chg="add del mod">
          <ac:chgData name="Emily Clarke (HEIW)" userId="182402a7-2e5a-461b-b917-ab9a712f3d68" providerId="ADAL" clId="{8C6A9580-E1C7-4C00-BBB2-5687F986C596}" dt="2024-04-05T12:27:11.559" v="2409" actId="478"/>
          <ac:picMkLst>
            <pc:docMk/>
            <pc:sldMk cId="569586634" sldId="4289"/>
            <ac:picMk id="6" creationId="{F66F94BD-5E5E-6E1B-C09D-3023D6373DBA}"/>
          </ac:picMkLst>
        </pc:picChg>
        <pc:picChg chg="add mod modCrop">
          <ac:chgData name="Emily Clarke (HEIW)" userId="182402a7-2e5a-461b-b917-ab9a712f3d68" providerId="ADAL" clId="{8C6A9580-E1C7-4C00-BBB2-5687F986C596}" dt="2024-04-05T12:28:13.278" v="2415" actId="14100"/>
          <ac:picMkLst>
            <pc:docMk/>
            <pc:sldMk cId="569586634" sldId="4289"/>
            <ac:picMk id="7" creationId="{5F60641E-6263-183B-51E4-8FA937441A85}"/>
          </ac:picMkLst>
        </pc:picChg>
        <pc:picChg chg="del mod">
          <ac:chgData name="Emily Clarke (HEIW)" userId="182402a7-2e5a-461b-b917-ab9a712f3d68" providerId="ADAL" clId="{8C6A9580-E1C7-4C00-BBB2-5687F986C596}" dt="2024-04-05T12:25:25.438" v="2400" actId="478"/>
          <ac:picMkLst>
            <pc:docMk/>
            <pc:sldMk cId="569586634" sldId="4289"/>
            <ac:picMk id="8" creationId="{4CEA4AE5-ACCF-C628-66A2-984D9593D114}"/>
          </ac:picMkLst>
        </pc:picChg>
      </pc:sldChg>
      <pc:sldChg chg="addSp delSp modSp mod modNotesTx">
        <pc:chgData name="Emily Clarke (HEIW)" userId="182402a7-2e5a-461b-b917-ab9a712f3d68" providerId="ADAL" clId="{8C6A9580-E1C7-4C00-BBB2-5687F986C596}" dt="2024-04-05T12:19:18.449" v="2398" actId="1076"/>
        <pc:sldMkLst>
          <pc:docMk/>
          <pc:sldMk cId="376736542" sldId="4290"/>
        </pc:sldMkLst>
        <pc:spChg chg="del">
          <ac:chgData name="Emily Clarke (HEIW)" userId="182402a7-2e5a-461b-b917-ab9a712f3d68" providerId="ADAL" clId="{8C6A9580-E1C7-4C00-BBB2-5687F986C596}" dt="2024-04-03T15:04:33.620" v="547" actId="478"/>
          <ac:spMkLst>
            <pc:docMk/>
            <pc:sldMk cId="376736542" sldId="4290"/>
            <ac:spMk id="2" creationId="{7E653FA8-F5C8-0E05-F37F-5DC5A43B66E9}"/>
          </ac:spMkLst>
        </pc:spChg>
        <pc:spChg chg="mod">
          <ac:chgData name="Emily Clarke (HEIW)" userId="182402a7-2e5a-461b-b917-ab9a712f3d68" providerId="ADAL" clId="{8C6A9580-E1C7-4C00-BBB2-5687F986C596}" dt="2024-04-03T15:06:44.856" v="603" actId="20577"/>
          <ac:spMkLst>
            <pc:docMk/>
            <pc:sldMk cId="376736542" sldId="4290"/>
            <ac:spMk id="4" creationId="{922E14AF-97ED-67BB-38A4-D7C607DB2DDF}"/>
          </ac:spMkLst>
        </pc:spChg>
        <pc:spChg chg="add mod">
          <ac:chgData name="Emily Clarke (HEIW)" userId="182402a7-2e5a-461b-b917-ab9a712f3d68" providerId="ADAL" clId="{8C6A9580-E1C7-4C00-BBB2-5687F986C596}" dt="2024-04-05T12:19:18.449" v="2398" actId="1076"/>
          <ac:spMkLst>
            <pc:docMk/>
            <pc:sldMk cId="376736542" sldId="4290"/>
            <ac:spMk id="5" creationId="{1412F931-DE26-20B2-6761-9D6629E6F547}"/>
          </ac:spMkLst>
        </pc:spChg>
        <pc:picChg chg="add del mod">
          <ac:chgData name="Emily Clarke (HEIW)" userId="182402a7-2e5a-461b-b917-ab9a712f3d68" providerId="ADAL" clId="{8C6A9580-E1C7-4C00-BBB2-5687F986C596}" dt="2024-04-05T12:15:23.692" v="2370" actId="478"/>
          <ac:picMkLst>
            <pc:docMk/>
            <pc:sldMk cId="376736542" sldId="4290"/>
            <ac:picMk id="7" creationId="{55AA513C-BADF-9812-C6D6-333C413CC1B4}"/>
          </ac:picMkLst>
        </pc:picChg>
        <pc:picChg chg="del mod">
          <ac:chgData name="Emily Clarke (HEIW)" userId="182402a7-2e5a-461b-b917-ab9a712f3d68" providerId="ADAL" clId="{8C6A9580-E1C7-4C00-BBB2-5687F986C596}" dt="2024-04-05T12:13:22.459" v="2357" actId="478"/>
          <ac:picMkLst>
            <pc:docMk/>
            <pc:sldMk cId="376736542" sldId="4290"/>
            <ac:picMk id="8" creationId="{4CEA4AE5-ACCF-C628-66A2-984D9593D114}"/>
          </ac:picMkLst>
        </pc:picChg>
        <pc:picChg chg="add del mod modCrop">
          <ac:chgData name="Emily Clarke (HEIW)" userId="182402a7-2e5a-461b-b917-ab9a712f3d68" providerId="ADAL" clId="{8C6A9580-E1C7-4C00-BBB2-5687F986C596}" dt="2024-04-05T12:16:45.444" v="2386" actId="478"/>
          <ac:picMkLst>
            <pc:docMk/>
            <pc:sldMk cId="376736542" sldId="4290"/>
            <ac:picMk id="9" creationId="{2DEF8D62-FEEF-D9BF-CB97-61E94147CFFF}"/>
          </ac:picMkLst>
        </pc:picChg>
        <pc:picChg chg="add mod modCrop">
          <ac:chgData name="Emily Clarke (HEIW)" userId="182402a7-2e5a-461b-b917-ab9a712f3d68" providerId="ADAL" clId="{8C6A9580-E1C7-4C00-BBB2-5687F986C596}" dt="2024-04-05T12:19:07.836" v="2396" actId="14100"/>
          <ac:picMkLst>
            <pc:docMk/>
            <pc:sldMk cId="376736542" sldId="4290"/>
            <ac:picMk id="10" creationId="{0229E1A5-22D5-4857-9055-A293DDC73C6A}"/>
          </ac:picMkLst>
        </pc:picChg>
      </pc:sldChg>
      <pc:sldChg chg="modSp del mod">
        <pc:chgData name="Emily Clarke (HEIW)" userId="182402a7-2e5a-461b-b917-ab9a712f3d68" providerId="ADAL" clId="{8C6A9580-E1C7-4C00-BBB2-5687F986C596}" dt="2024-04-03T15:55:11.200" v="647" actId="47"/>
        <pc:sldMkLst>
          <pc:docMk/>
          <pc:sldMk cId="104291386" sldId="4291"/>
        </pc:sldMkLst>
        <pc:spChg chg="mod">
          <ac:chgData name="Emily Clarke (HEIW)" userId="182402a7-2e5a-461b-b917-ab9a712f3d68" providerId="ADAL" clId="{8C6A9580-E1C7-4C00-BBB2-5687F986C596}" dt="2024-04-03T15:52:49.697" v="641"/>
          <ac:spMkLst>
            <pc:docMk/>
            <pc:sldMk cId="104291386" sldId="4291"/>
            <ac:spMk id="2" creationId="{7E653FA8-F5C8-0E05-F37F-5DC5A43B66E9}"/>
          </ac:spMkLst>
        </pc:spChg>
        <pc:spChg chg="mod">
          <ac:chgData name="Emily Clarke (HEIW)" userId="182402a7-2e5a-461b-b917-ab9a712f3d68" providerId="ADAL" clId="{8C6A9580-E1C7-4C00-BBB2-5687F986C596}" dt="2024-04-03T15:53:41.476" v="642" actId="20577"/>
          <ac:spMkLst>
            <pc:docMk/>
            <pc:sldMk cId="104291386" sldId="4291"/>
            <ac:spMk id="4" creationId="{922E14AF-97ED-67BB-38A4-D7C607DB2DDF}"/>
          </ac:spMkLst>
        </pc:spChg>
      </pc:sldChg>
      <pc:sldChg chg="del">
        <pc:chgData name="Emily Clarke (HEIW)" userId="182402a7-2e5a-461b-b917-ab9a712f3d68" providerId="ADAL" clId="{8C6A9580-E1C7-4C00-BBB2-5687F986C596}" dt="2024-04-03T15:06:48.888" v="604" actId="47"/>
        <pc:sldMkLst>
          <pc:docMk/>
          <pc:sldMk cId="1474057632" sldId="4291"/>
        </pc:sldMkLst>
      </pc:sldChg>
      <pc:sldChg chg="addSp delSp modSp mod modNotesTx">
        <pc:chgData name="Emily Clarke (HEIW)" userId="182402a7-2e5a-461b-b917-ab9a712f3d68" providerId="ADAL" clId="{8C6A9580-E1C7-4C00-BBB2-5687F986C596}" dt="2024-04-05T12:43:20.290" v="2447" actId="1038"/>
        <pc:sldMkLst>
          <pc:docMk/>
          <pc:sldMk cId="265767583" sldId="4292"/>
        </pc:sldMkLst>
        <pc:spChg chg="del">
          <ac:chgData name="Emily Clarke (HEIW)" userId="182402a7-2e5a-461b-b917-ab9a712f3d68" providerId="ADAL" clId="{8C6A9580-E1C7-4C00-BBB2-5687F986C596}" dt="2024-04-03T15:54:41.169" v="644" actId="478"/>
          <ac:spMkLst>
            <pc:docMk/>
            <pc:sldMk cId="265767583" sldId="4292"/>
            <ac:spMk id="2" creationId="{7E653FA8-F5C8-0E05-F37F-5DC5A43B66E9}"/>
          </ac:spMkLst>
        </pc:spChg>
        <pc:spChg chg="del">
          <ac:chgData name="Emily Clarke (HEIW)" userId="182402a7-2e5a-461b-b917-ab9a712f3d68" providerId="ADAL" clId="{8C6A9580-E1C7-4C00-BBB2-5687F986C596}" dt="2024-04-03T15:54:38.138" v="643" actId="478"/>
          <ac:spMkLst>
            <pc:docMk/>
            <pc:sldMk cId="265767583" sldId="4292"/>
            <ac:spMk id="4" creationId="{922E14AF-97ED-67BB-38A4-D7C607DB2DDF}"/>
          </ac:spMkLst>
        </pc:spChg>
        <pc:spChg chg="add mod">
          <ac:chgData name="Emily Clarke (HEIW)" userId="182402a7-2e5a-461b-b917-ab9a712f3d68" providerId="ADAL" clId="{8C6A9580-E1C7-4C00-BBB2-5687F986C596}" dt="2024-04-05T12:32:04.047" v="2429" actId="14100"/>
          <ac:spMkLst>
            <pc:docMk/>
            <pc:sldMk cId="265767583" sldId="4292"/>
            <ac:spMk id="5" creationId="{5734592A-228F-4AB5-7B0B-225DC887FFFB}"/>
          </ac:spMkLst>
        </pc:spChg>
        <pc:spChg chg="add mod">
          <ac:chgData name="Emily Clarke (HEIW)" userId="182402a7-2e5a-461b-b917-ab9a712f3d68" providerId="ADAL" clId="{8C6A9580-E1C7-4C00-BBB2-5687F986C596}" dt="2024-04-03T15:54:41.561" v="645"/>
          <ac:spMkLst>
            <pc:docMk/>
            <pc:sldMk cId="265767583" sldId="4292"/>
            <ac:spMk id="6" creationId="{C45B0F8E-E20A-A820-28EA-611CA2864440}"/>
          </ac:spMkLst>
        </pc:spChg>
        <pc:picChg chg="del mod">
          <ac:chgData name="Emily Clarke (HEIW)" userId="182402a7-2e5a-461b-b917-ab9a712f3d68" providerId="ADAL" clId="{8C6A9580-E1C7-4C00-BBB2-5687F986C596}" dt="2024-04-05T12:31:12.959" v="2416" actId="478"/>
          <ac:picMkLst>
            <pc:docMk/>
            <pc:sldMk cId="265767583" sldId="4292"/>
            <ac:picMk id="8" creationId="{4CEA4AE5-ACCF-C628-66A2-984D9593D114}"/>
          </ac:picMkLst>
        </pc:picChg>
        <pc:picChg chg="add del mod">
          <ac:chgData name="Emily Clarke (HEIW)" userId="182402a7-2e5a-461b-b917-ab9a712f3d68" providerId="ADAL" clId="{8C6A9580-E1C7-4C00-BBB2-5687F986C596}" dt="2024-04-05T12:31:44.986" v="2425" actId="478"/>
          <ac:picMkLst>
            <pc:docMk/>
            <pc:sldMk cId="265767583" sldId="4292"/>
            <ac:picMk id="9" creationId="{D00D2D21-F828-700B-3269-82090D3AE7CC}"/>
          </ac:picMkLst>
        </pc:picChg>
        <pc:picChg chg="add del mod modCrop">
          <ac:chgData name="Emily Clarke (HEIW)" userId="182402a7-2e5a-461b-b917-ab9a712f3d68" providerId="ADAL" clId="{8C6A9580-E1C7-4C00-BBB2-5687F986C596}" dt="2024-04-05T12:32:16.140" v="2431" actId="21"/>
          <ac:picMkLst>
            <pc:docMk/>
            <pc:sldMk cId="265767583" sldId="4292"/>
            <ac:picMk id="10" creationId="{A523FACB-EEB0-8BC1-A0F1-0787135ABC7D}"/>
          </ac:picMkLst>
        </pc:picChg>
        <pc:picChg chg="add mod">
          <ac:chgData name="Emily Clarke (HEIW)" userId="182402a7-2e5a-461b-b917-ab9a712f3d68" providerId="ADAL" clId="{8C6A9580-E1C7-4C00-BBB2-5687F986C596}" dt="2024-04-05T12:43:20.290" v="2447" actId="1038"/>
          <ac:picMkLst>
            <pc:docMk/>
            <pc:sldMk cId="265767583" sldId="4292"/>
            <ac:picMk id="12" creationId="{549520DB-94CB-833B-7ADC-C0658E2A2763}"/>
          </ac:picMkLst>
        </pc:picChg>
      </pc:sldChg>
      <pc:sldChg chg="addSp delSp modSp mod modNotesTx">
        <pc:chgData name="Emily Clarke (HEIW)" userId="182402a7-2e5a-461b-b917-ab9a712f3d68" providerId="ADAL" clId="{8C6A9580-E1C7-4C00-BBB2-5687F986C596}" dt="2024-04-05T12:32:23.298" v="2434" actId="14100"/>
        <pc:sldMkLst>
          <pc:docMk/>
          <pc:sldMk cId="1056611710" sldId="4293"/>
        </pc:sldMkLst>
        <pc:spChg chg="mod">
          <ac:chgData name="Emily Clarke (HEIW)" userId="182402a7-2e5a-461b-b917-ab9a712f3d68" providerId="ADAL" clId="{8C6A9580-E1C7-4C00-BBB2-5687F986C596}" dt="2024-04-05T12:32:23.298" v="2434" actId="14100"/>
          <ac:spMkLst>
            <pc:docMk/>
            <pc:sldMk cId="1056611710" sldId="4293"/>
            <ac:spMk id="5" creationId="{5734592A-228F-4AB5-7B0B-225DC887FFFB}"/>
          </ac:spMkLst>
        </pc:spChg>
        <pc:picChg chg="del">
          <ac:chgData name="Emily Clarke (HEIW)" userId="182402a7-2e5a-461b-b917-ab9a712f3d68" providerId="ADAL" clId="{8C6A9580-E1C7-4C00-BBB2-5687F986C596}" dt="2024-04-05T12:32:19.047" v="2432" actId="478"/>
          <ac:picMkLst>
            <pc:docMk/>
            <pc:sldMk cId="1056611710" sldId="4293"/>
            <ac:picMk id="8" creationId="{4CEA4AE5-ACCF-C628-66A2-984D9593D114}"/>
          </ac:picMkLst>
        </pc:picChg>
        <pc:picChg chg="add mod">
          <ac:chgData name="Emily Clarke (HEIW)" userId="182402a7-2e5a-461b-b917-ab9a712f3d68" providerId="ADAL" clId="{8C6A9580-E1C7-4C00-BBB2-5687F986C596}" dt="2024-04-05T12:32:19.562" v="2433"/>
          <ac:picMkLst>
            <pc:docMk/>
            <pc:sldMk cId="1056611710" sldId="4293"/>
            <ac:picMk id="10" creationId="{A523FACB-EEB0-8BC1-A0F1-0787135ABC7D}"/>
          </ac:picMkLst>
        </pc:picChg>
      </pc:sldChg>
      <pc:sldChg chg="modSp add del mod setBg modNotesTx">
        <pc:chgData name="Emily Clarke (HEIW)" userId="182402a7-2e5a-461b-b917-ab9a712f3d68" providerId="ADAL" clId="{8C6A9580-E1C7-4C00-BBB2-5687F986C596}" dt="2024-04-04T08:09:28.805" v="733" actId="47"/>
        <pc:sldMkLst>
          <pc:docMk/>
          <pc:sldMk cId="3509185973" sldId="4294"/>
        </pc:sldMkLst>
        <pc:spChg chg="mod">
          <ac:chgData name="Emily Clarke (HEIW)" userId="182402a7-2e5a-461b-b917-ab9a712f3d68" providerId="ADAL" clId="{8C6A9580-E1C7-4C00-BBB2-5687F986C596}" dt="2024-04-04T07:54:43.491" v="717" actId="33524"/>
          <ac:spMkLst>
            <pc:docMk/>
            <pc:sldMk cId="3509185973" sldId="4294"/>
            <ac:spMk id="5" creationId="{5734592A-228F-4AB5-7B0B-225DC887FFFB}"/>
          </ac:spMkLst>
        </pc:spChg>
        <pc:spChg chg="mod">
          <ac:chgData name="Emily Clarke (HEIW)" userId="182402a7-2e5a-461b-b917-ab9a712f3d68" providerId="ADAL" clId="{8C6A9580-E1C7-4C00-BBB2-5687F986C596}" dt="2024-04-03T15:58:30.674" v="676"/>
          <ac:spMkLst>
            <pc:docMk/>
            <pc:sldMk cId="3509185973" sldId="4294"/>
            <ac:spMk id="6" creationId="{C45B0F8E-E20A-A820-28EA-611CA2864440}"/>
          </ac:spMkLst>
        </pc:spChg>
      </pc:sldChg>
      <pc:sldChg chg="addSp delSp modSp add del mod modNotesTx">
        <pc:chgData name="Emily Clarke (HEIW)" userId="182402a7-2e5a-461b-b917-ab9a712f3d68" providerId="ADAL" clId="{8C6A9580-E1C7-4C00-BBB2-5687F986C596}" dt="2024-04-04T08:09:57.932" v="737" actId="47"/>
        <pc:sldMkLst>
          <pc:docMk/>
          <pc:sldMk cId="654501147" sldId="4295"/>
        </pc:sldMkLst>
        <pc:spChg chg="add mod">
          <ac:chgData name="Emily Clarke (HEIW)" userId="182402a7-2e5a-461b-b917-ab9a712f3d68" providerId="ADAL" clId="{8C6A9580-E1C7-4C00-BBB2-5687F986C596}" dt="2024-04-03T15:58:39.987" v="678"/>
          <ac:spMkLst>
            <pc:docMk/>
            <pc:sldMk cId="654501147" sldId="4295"/>
            <ac:spMk id="2" creationId="{C27971AA-F8B4-7553-A8E3-4000FFEC757C}"/>
          </ac:spMkLst>
        </pc:spChg>
        <pc:spChg chg="mod">
          <ac:chgData name="Emily Clarke (HEIW)" userId="182402a7-2e5a-461b-b917-ab9a712f3d68" providerId="ADAL" clId="{8C6A9580-E1C7-4C00-BBB2-5687F986C596}" dt="2024-04-03T16:03:56.311" v="716"/>
          <ac:spMkLst>
            <pc:docMk/>
            <pc:sldMk cId="654501147" sldId="4295"/>
            <ac:spMk id="5" creationId="{5734592A-228F-4AB5-7B0B-225DC887FFFB}"/>
          </ac:spMkLst>
        </pc:spChg>
        <pc:spChg chg="del">
          <ac:chgData name="Emily Clarke (HEIW)" userId="182402a7-2e5a-461b-b917-ab9a712f3d68" providerId="ADAL" clId="{8C6A9580-E1C7-4C00-BBB2-5687F986C596}" dt="2024-04-03T15:58:39.613" v="677" actId="478"/>
          <ac:spMkLst>
            <pc:docMk/>
            <pc:sldMk cId="654501147" sldId="4295"/>
            <ac:spMk id="6" creationId="{C45B0F8E-E20A-A820-28EA-611CA2864440}"/>
          </ac:spMkLst>
        </pc:spChg>
      </pc:sldChg>
      <pc:sldChg chg="del">
        <pc:chgData name="Emily Clarke (HEIW)" userId="182402a7-2e5a-461b-b917-ab9a712f3d68" providerId="ADAL" clId="{8C6A9580-E1C7-4C00-BBB2-5687F986C596}" dt="2024-04-04T08:08:47.362" v="728" actId="47"/>
        <pc:sldMkLst>
          <pc:docMk/>
          <pc:sldMk cId="634040554" sldId="4296"/>
        </pc:sldMkLst>
      </pc:sldChg>
      <pc:sldChg chg="addSp delSp modSp mod modNotesTx">
        <pc:chgData name="Emily Clarke (HEIW)" userId="182402a7-2e5a-461b-b917-ab9a712f3d68" providerId="ADAL" clId="{8C6A9580-E1C7-4C00-BBB2-5687F986C596}" dt="2024-04-17T08:01:16.265" v="6261" actId="20577"/>
        <pc:sldMkLst>
          <pc:docMk/>
          <pc:sldMk cId="965608815" sldId="4296"/>
        </pc:sldMkLst>
        <pc:spChg chg="add mod">
          <ac:chgData name="Emily Clarke (HEIW)" userId="182402a7-2e5a-461b-b917-ab9a712f3d68" providerId="ADAL" clId="{8C6A9580-E1C7-4C00-BBB2-5687F986C596}" dt="2024-04-05T14:43:45.320" v="2519" actId="14100"/>
          <ac:spMkLst>
            <pc:docMk/>
            <pc:sldMk cId="965608815" sldId="4296"/>
            <ac:spMk id="2" creationId="{A1996A95-0B97-BE4D-A336-5029F55FE73A}"/>
          </ac:spMkLst>
        </pc:spChg>
        <pc:spChg chg="add mod">
          <ac:chgData name="Emily Clarke (HEIW)" userId="182402a7-2e5a-461b-b917-ab9a712f3d68" providerId="ADAL" clId="{8C6A9580-E1C7-4C00-BBB2-5687F986C596}" dt="2024-04-04T08:09:23.253" v="732"/>
          <ac:spMkLst>
            <pc:docMk/>
            <pc:sldMk cId="965608815" sldId="4296"/>
            <ac:spMk id="4" creationId="{1BE83C09-7CC1-EEB7-B9B9-B757809C0541}"/>
          </ac:spMkLst>
        </pc:spChg>
        <pc:spChg chg="del">
          <ac:chgData name="Emily Clarke (HEIW)" userId="182402a7-2e5a-461b-b917-ab9a712f3d68" providerId="ADAL" clId="{8C6A9580-E1C7-4C00-BBB2-5687F986C596}" dt="2024-04-04T08:09:22.895" v="731" actId="478"/>
          <ac:spMkLst>
            <pc:docMk/>
            <pc:sldMk cId="965608815" sldId="4296"/>
            <ac:spMk id="5" creationId="{5734592A-228F-4AB5-7B0B-225DC887FFFB}"/>
          </ac:spMkLst>
        </pc:spChg>
        <pc:spChg chg="del">
          <ac:chgData name="Emily Clarke (HEIW)" userId="182402a7-2e5a-461b-b917-ab9a712f3d68" providerId="ADAL" clId="{8C6A9580-E1C7-4C00-BBB2-5687F986C596}" dt="2024-04-04T08:09:18.543" v="730" actId="478"/>
          <ac:spMkLst>
            <pc:docMk/>
            <pc:sldMk cId="965608815" sldId="4296"/>
            <ac:spMk id="6" creationId="{C45B0F8E-E20A-A820-28EA-611CA2864440}"/>
          </ac:spMkLst>
        </pc:spChg>
        <pc:picChg chg="del">
          <ac:chgData name="Emily Clarke (HEIW)" userId="182402a7-2e5a-461b-b917-ab9a712f3d68" providerId="ADAL" clId="{8C6A9580-E1C7-4C00-BBB2-5687F986C596}" dt="2024-04-05T14:41:53.576" v="2502" actId="478"/>
          <ac:picMkLst>
            <pc:docMk/>
            <pc:sldMk cId="965608815" sldId="4296"/>
            <ac:picMk id="8" creationId="{4CEA4AE5-ACCF-C628-66A2-984D9593D114}"/>
          </ac:picMkLst>
        </pc:picChg>
        <pc:picChg chg="add del mod modCrop">
          <ac:chgData name="Emily Clarke (HEIW)" userId="182402a7-2e5a-461b-b917-ab9a712f3d68" providerId="ADAL" clId="{8C6A9580-E1C7-4C00-BBB2-5687F986C596}" dt="2024-04-05T14:43:06.789" v="2513" actId="478"/>
          <ac:picMkLst>
            <pc:docMk/>
            <pc:sldMk cId="965608815" sldId="4296"/>
            <ac:picMk id="9" creationId="{55C428CA-E540-944F-E850-F10E3DD1FB46}"/>
          </ac:picMkLst>
        </pc:picChg>
        <pc:picChg chg="add del mod">
          <ac:chgData name="Emily Clarke (HEIW)" userId="182402a7-2e5a-461b-b917-ab9a712f3d68" providerId="ADAL" clId="{8C6A9580-E1C7-4C00-BBB2-5687F986C596}" dt="2024-04-05T14:43:09.532" v="2515" actId="478"/>
          <ac:picMkLst>
            <pc:docMk/>
            <pc:sldMk cId="965608815" sldId="4296"/>
            <ac:picMk id="10" creationId="{E5E9EE8D-0321-8605-18A6-BD0219FE3461}"/>
          </ac:picMkLst>
        </pc:picChg>
        <pc:picChg chg="add mod">
          <ac:chgData name="Emily Clarke (HEIW)" userId="182402a7-2e5a-461b-b917-ab9a712f3d68" providerId="ADAL" clId="{8C6A9580-E1C7-4C00-BBB2-5687F986C596}" dt="2024-04-05T14:43:38.873" v="2518" actId="1076"/>
          <ac:picMkLst>
            <pc:docMk/>
            <pc:sldMk cId="965608815" sldId="4296"/>
            <ac:picMk id="11" creationId="{BC8576B0-1849-2C8E-5304-21BD056DC288}"/>
          </ac:picMkLst>
        </pc:picChg>
      </pc:sldChg>
      <pc:sldChg chg="del">
        <pc:chgData name="Emily Clarke (HEIW)" userId="182402a7-2e5a-461b-b917-ab9a712f3d68" providerId="ADAL" clId="{8C6A9580-E1C7-4C00-BBB2-5687F986C596}" dt="2024-04-04T08:08:56.193" v="729" actId="47"/>
        <pc:sldMkLst>
          <pc:docMk/>
          <pc:sldMk cId="2274053050" sldId="4296"/>
        </pc:sldMkLst>
      </pc:sldChg>
      <pc:sldChg chg="addSp delSp modSp mod modNotesTx">
        <pc:chgData name="Emily Clarke (HEIW)" userId="182402a7-2e5a-461b-b917-ab9a712f3d68" providerId="ADAL" clId="{8C6A9580-E1C7-4C00-BBB2-5687F986C596}" dt="2024-04-17T08:03:00.695" v="6263"/>
        <pc:sldMkLst>
          <pc:docMk/>
          <pc:sldMk cId="2909744171" sldId="4297"/>
        </pc:sldMkLst>
        <pc:spChg chg="del">
          <ac:chgData name="Emily Clarke (HEIW)" userId="182402a7-2e5a-461b-b917-ab9a712f3d68" providerId="ADAL" clId="{8C6A9580-E1C7-4C00-BBB2-5687F986C596}" dt="2024-04-04T08:09:54.411" v="735" actId="478"/>
          <ac:spMkLst>
            <pc:docMk/>
            <pc:sldMk cId="2909744171" sldId="4297"/>
            <ac:spMk id="2" creationId="{A1996A95-0B97-BE4D-A336-5029F55FE73A}"/>
          </ac:spMkLst>
        </pc:spChg>
        <pc:spChg chg="del">
          <ac:chgData name="Emily Clarke (HEIW)" userId="182402a7-2e5a-461b-b917-ab9a712f3d68" providerId="ADAL" clId="{8C6A9580-E1C7-4C00-BBB2-5687F986C596}" dt="2024-04-04T08:09:51.871" v="734" actId="478"/>
          <ac:spMkLst>
            <pc:docMk/>
            <pc:sldMk cId="2909744171" sldId="4297"/>
            <ac:spMk id="4" creationId="{1BE83C09-7CC1-EEB7-B9B9-B757809C0541}"/>
          </ac:spMkLst>
        </pc:spChg>
        <pc:spChg chg="add mod">
          <ac:chgData name="Emily Clarke (HEIW)" userId="182402a7-2e5a-461b-b917-ab9a712f3d68" providerId="ADAL" clId="{8C6A9580-E1C7-4C00-BBB2-5687F986C596}" dt="2024-04-05T13:22:04.403" v="2500" actId="1076"/>
          <ac:spMkLst>
            <pc:docMk/>
            <pc:sldMk cId="2909744171" sldId="4297"/>
            <ac:spMk id="5" creationId="{E89788A4-3FF6-6023-B4B8-668BA7E9CAE1}"/>
          </ac:spMkLst>
        </pc:spChg>
        <pc:spChg chg="add mod">
          <ac:chgData name="Emily Clarke (HEIW)" userId="182402a7-2e5a-461b-b917-ab9a712f3d68" providerId="ADAL" clId="{8C6A9580-E1C7-4C00-BBB2-5687F986C596}" dt="2024-04-04T08:09:54.762" v="736"/>
          <ac:spMkLst>
            <pc:docMk/>
            <pc:sldMk cId="2909744171" sldId="4297"/>
            <ac:spMk id="6" creationId="{76940FB7-923A-9FCE-8253-29E16466B398}"/>
          </ac:spMkLst>
        </pc:spChg>
        <pc:picChg chg="add del mod">
          <ac:chgData name="Emily Clarke (HEIW)" userId="182402a7-2e5a-461b-b917-ab9a712f3d68" providerId="ADAL" clId="{8C6A9580-E1C7-4C00-BBB2-5687F986C596}" dt="2024-04-05T13:20:57.464" v="2489" actId="478"/>
          <ac:picMkLst>
            <pc:docMk/>
            <pc:sldMk cId="2909744171" sldId="4297"/>
            <ac:picMk id="7" creationId="{1B1068CA-F1FF-5014-C937-35942074AECF}"/>
          </ac:picMkLst>
        </pc:picChg>
        <pc:picChg chg="del">
          <ac:chgData name="Emily Clarke (HEIW)" userId="182402a7-2e5a-461b-b917-ab9a712f3d68" providerId="ADAL" clId="{8C6A9580-E1C7-4C00-BBB2-5687F986C596}" dt="2024-04-05T13:15:43.037" v="2485" actId="478"/>
          <ac:picMkLst>
            <pc:docMk/>
            <pc:sldMk cId="2909744171" sldId="4297"/>
            <ac:picMk id="8" creationId="{4CEA4AE5-ACCF-C628-66A2-984D9593D114}"/>
          </ac:picMkLst>
        </pc:picChg>
        <pc:picChg chg="add del mod">
          <ac:chgData name="Emily Clarke (HEIW)" userId="182402a7-2e5a-461b-b917-ab9a712f3d68" providerId="ADAL" clId="{8C6A9580-E1C7-4C00-BBB2-5687F986C596}" dt="2024-04-05T13:21:54.239" v="2497" actId="478"/>
          <ac:picMkLst>
            <pc:docMk/>
            <pc:sldMk cId="2909744171" sldId="4297"/>
            <ac:picMk id="10" creationId="{CBC7A4F0-28E0-0085-0009-B9A4F8A86985}"/>
          </ac:picMkLst>
        </pc:picChg>
        <pc:picChg chg="add mod">
          <ac:chgData name="Emily Clarke (HEIW)" userId="182402a7-2e5a-461b-b917-ab9a712f3d68" providerId="ADAL" clId="{8C6A9580-E1C7-4C00-BBB2-5687F986C596}" dt="2024-04-05T13:21:54.649" v="2498"/>
          <ac:picMkLst>
            <pc:docMk/>
            <pc:sldMk cId="2909744171" sldId="4297"/>
            <ac:picMk id="12" creationId="{788BCDDD-E207-188C-2D76-7F18D9F01EB3}"/>
          </ac:picMkLst>
        </pc:picChg>
      </pc:sldChg>
      <pc:sldChg chg="addSp delSp modSp mod ord modNotesTx">
        <pc:chgData name="Emily Clarke (HEIW)" userId="182402a7-2e5a-461b-b917-ab9a712f3d68" providerId="ADAL" clId="{8C6A9580-E1C7-4C00-BBB2-5687F986C596}" dt="2024-04-22T15:27:43.004" v="7224" actId="20577"/>
        <pc:sldMkLst>
          <pc:docMk/>
          <pc:sldMk cId="2302029486" sldId="4298"/>
        </pc:sldMkLst>
        <pc:spChg chg="mod">
          <ac:chgData name="Emily Clarke (HEIW)" userId="182402a7-2e5a-461b-b917-ab9a712f3d68" providerId="ADAL" clId="{8C6A9580-E1C7-4C00-BBB2-5687F986C596}" dt="2024-04-04T13:45:45.098" v="1010" actId="14100"/>
          <ac:spMkLst>
            <pc:docMk/>
            <pc:sldMk cId="2302029486" sldId="4298"/>
            <ac:spMk id="9" creationId="{6AE3F529-C49C-88AA-2C25-D917FCE10847}"/>
          </ac:spMkLst>
        </pc:spChg>
        <pc:spChg chg="mod">
          <ac:chgData name="Emily Clarke (HEIW)" userId="182402a7-2e5a-461b-b917-ab9a712f3d68" providerId="ADAL" clId="{8C6A9580-E1C7-4C00-BBB2-5687F986C596}" dt="2024-04-04T13:43:24.284" v="1005" actId="20577"/>
          <ac:spMkLst>
            <pc:docMk/>
            <pc:sldMk cId="2302029486" sldId="4298"/>
            <ac:spMk id="10" creationId="{446EC8CF-F605-645C-4F88-58CE6F5A64DE}"/>
          </ac:spMkLst>
        </pc:spChg>
        <pc:picChg chg="add del mod">
          <ac:chgData name="Emily Clarke (HEIW)" userId="182402a7-2e5a-461b-b917-ab9a712f3d68" providerId="ADAL" clId="{8C6A9580-E1C7-4C00-BBB2-5687F986C596}" dt="2024-04-05T15:35:20.335" v="2540" actId="478"/>
          <ac:picMkLst>
            <pc:docMk/>
            <pc:sldMk cId="2302029486" sldId="4298"/>
            <ac:picMk id="5" creationId="{C956AC94-3B74-D86D-BC1B-555A91C9FB4A}"/>
          </ac:picMkLst>
        </pc:picChg>
        <pc:picChg chg="add mod modCrop">
          <ac:chgData name="Emily Clarke (HEIW)" userId="182402a7-2e5a-461b-b917-ab9a712f3d68" providerId="ADAL" clId="{8C6A9580-E1C7-4C00-BBB2-5687F986C596}" dt="2024-04-05T15:36:10.266" v="2545" actId="732"/>
          <ac:picMkLst>
            <pc:docMk/>
            <pc:sldMk cId="2302029486" sldId="4298"/>
            <ac:picMk id="6" creationId="{FA50E27D-EB1B-8184-A09B-43F205741B74}"/>
          </ac:picMkLst>
        </pc:picChg>
        <pc:picChg chg="del">
          <ac:chgData name="Emily Clarke (HEIW)" userId="182402a7-2e5a-461b-b917-ab9a712f3d68" providerId="ADAL" clId="{8C6A9580-E1C7-4C00-BBB2-5687F986C596}" dt="2024-04-05T15:34:35.530" v="2533" actId="478"/>
          <ac:picMkLst>
            <pc:docMk/>
            <pc:sldMk cId="2302029486" sldId="4298"/>
            <ac:picMk id="8" creationId="{4CEA4AE5-ACCF-C628-66A2-984D9593D114}"/>
          </ac:picMkLst>
        </pc:picChg>
      </pc:sldChg>
      <pc:sldChg chg="addSp delSp modSp mod modNotesTx">
        <pc:chgData name="Emily Clarke (HEIW)" userId="182402a7-2e5a-461b-b917-ab9a712f3d68" providerId="ADAL" clId="{8C6A9580-E1C7-4C00-BBB2-5687F986C596}" dt="2024-04-24T11:30:13.306" v="8427" actId="20577"/>
        <pc:sldMkLst>
          <pc:docMk/>
          <pc:sldMk cId="4077018275" sldId="4299"/>
        </pc:sldMkLst>
        <pc:spChg chg="add del mod">
          <ac:chgData name="Emily Clarke (HEIW)" userId="182402a7-2e5a-461b-b917-ab9a712f3d68" providerId="ADAL" clId="{8C6A9580-E1C7-4C00-BBB2-5687F986C596}" dt="2024-04-05T09:47:24.198" v="1611"/>
          <ac:spMkLst>
            <pc:docMk/>
            <pc:sldMk cId="4077018275" sldId="4299"/>
            <ac:spMk id="5" creationId="{A4F63799-48D2-724B-B7BD-12AB1C5BE805}"/>
          </ac:spMkLst>
        </pc:spChg>
        <pc:spChg chg="mod">
          <ac:chgData name="Emily Clarke (HEIW)" userId="182402a7-2e5a-461b-b917-ab9a712f3d68" providerId="ADAL" clId="{8C6A9580-E1C7-4C00-BBB2-5687F986C596}" dt="2024-04-24T11:30:13.306" v="8427" actId="20577"/>
          <ac:spMkLst>
            <pc:docMk/>
            <pc:sldMk cId="4077018275" sldId="4299"/>
            <ac:spMk id="9" creationId="{6AE3F529-C49C-88AA-2C25-D917FCE10847}"/>
          </ac:spMkLst>
        </pc:spChg>
        <pc:spChg chg="mod">
          <ac:chgData name="Emily Clarke (HEIW)" userId="182402a7-2e5a-461b-b917-ab9a712f3d68" providerId="ADAL" clId="{8C6A9580-E1C7-4C00-BBB2-5687F986C596}" dt="2024-04-05T08:22:02.158" v="1029" actId="1076"/>
          <ac:spMkLst>
            <pc:docMk/>
            <pc:sldMk cId="4077018275" sldId="4299"/>
            <ac:spMk id="10" creationId="{446EC8CF-F605-645C-4F88-58CE6F5A64DE}"/>
          </ac:spMkLst>
        </pc:spChg>
        <pc:picChg chg="add mod">
          <ac:chgData name="Emily Clarke (HEIW)" userId="182402a7-2e5a-461b-b917-ab9a712f3d68" providerId="ADAL" clId="{8C6A9580-E1C7-4C00-BBB2-5687F986C596}" dt="2024-04-05T15:36:34.987" v="2548" actId="1076"/>
          <ac:picMkLst>
            <pc:docMk/>
            <pc:sldMk cId="4077018275" sldId="4299"/>
            <ac:picMk id="2" creationId="{CCD4ED8D-B37D-E0C5-0162-CCEEB5BC776D}"/>
          </ac:picMkLst>
        </pc:picChg>
        <pc:picChg chg="del">
          <ac:chgData name="Emily Clarke (HEIW)" userId="182402a7-2e5a-461b-b917-ab9a712f3d68" providerId="ADAL" clId="{8C6A9580-E1C7-4C00-BBB2-5687F986C596}" dt="2024-04-05T08:19:48.066" v="1020" actId="478"/>
          <ac:picMkLst>
            <pc:docMk/>
            <pc:sldMk cId="4077018275" sldId="4299"/>
            <ac:picMk id="8" creationId="{4CEA4AE5-ACCF-C628-66A2-984D9593D114}"/>
          </ac:picMkLst>
        </pc:picChg>
        <pc:picChg chg="add">
          <ac:chgData name="Emily Clarke (HEIW)" userId="182402a7-2e5a-461b-b917-ab9a712f3d68" providerId="ADAL" clId="{8C6A9580-E1C7-4C00-BBB2-5687F986C596}" dt="2024-04-05T08:19:07.842" v="1019"/>
          <ac:picMkLst>
            <pc:docMk/>
            <pc:sldMk cId="4077018275" sldId="4299"/>
            <ac:picMk id="1026" creationId="{8709A181-1F9B-FF8E-BA75-0C4602D5A982}"/>
          </ac:picMkLst>
        </pc:picChg>
        <pc:picChg chg="add">
          <ac:chgData name="Emily Clarke (HEIW)" userId="182402a7-2e5a-461b-b917-ab9a712f3d68" providerId="ADAL" clId="{8C6A9580-E1C7-4C00-BBB2-5687F986C596}" dt="2024-04-05T08:19:07.842" v="1019"/>
          <ac:picMkLst>
            <pc:docMk/>
            <pc:sldMk cId="4077018275" sldId="4299"/>
            <ac:picMk id="1027" creationId="{BC294EA6-CEEA-2229-669A-2C417FAB37EB}"/>
          </ac:picMkLst>
        </pc:picChg>
        <pc:picChg chg="add mod">
          <ac:chgData name="Emily Clarke (HEIW)" userId="182402a7-2e5a-461b-b917-ab9a712f3d68" providerId="ADAL" clId="{8C6A9580-E1C7-4C00-BBB2-5687F986C596}" dt="2024-04-05T08:19:51.855" v="1023" actId="1076"/>
          <ac:picMkLst>
            <pc:docMk/>
            <pc:sldMk cId="4077018275" sldId="4299"/>
            <ac:picMk id="1029" creationId="{C761BE43-F43F-EE2C-6001-1B6A991F3894}"/>
          </ac:picMkLst>
        </pc:picChg>
        <pc:picChg chg="add mod">
          <ac:chgData name="Emily Clarke (HEIW)" userId="182402a7-2e5a-461b-b917-ab9a712f3d68" providerId="ADAL" clId="{8C6A9580-E1C7-4C00-BBB2-5687F986C596}" dt="2024-04-05T08:19:51.855" v="1023" actId="1076"/>
          <ac:picMkLst>
            <pc:docMk/>
            <pc:sldMk cId="4077018275" sldId="4299"/>
            <ac:picMk id="1030" creationId="{4C79FCF6-D09C-6416-0097-BE10B3FC786E}"/>
          </ac:picMkLst>
        </pc:picChg>
      </pc:sldChg>
      <pc:sldChg chg="addSp delSp modSp mod modNotesTx">
        <pc:chgData name="Emily Clarke (HEIW)" userId="182402a7-2e5a-461b-b917-ab9a712f3d68" providerId="ADAL" clId="{8C6A9580-E1C7-4C00-BBB2-5687F986C596}" dt="2024-04-22T15:28:12.668" v="7256" actId="20577"/>
        <pc:sldMkLst>
          <pc:docMk/>
          <pc:sldMk cId="665301655" sldId="4300"/>
        </pc:sldMkLst>
        <pc:spChg chg="del mod">
          <ac:chgData name="Emily Clarke (HEIW)" userId="182402a7-2e5a-461b-b917-ab9a712f3d68" providerId="ADAL" clId="{8C6A9580-E1C7-4C00-BBB2-5687F986C596}" dt="2024-04-05T08:33:39.020" v="1363" actId="478"/>
          <ac:spMkLst>
            <pc:docMk/>
            <pc:sldMk cId="665301655" sldId="4300"/>
            <ac:spMk id="5" creationId="{A4F63799-48D2-724B-B7BD-12AB1C5BE805}"/>
          </ac:spMkLst>
        </pc:spChg>
        <pc:spChg chg="mod">
          <ac:chgData name="Emily Clarke (HEIW)" userId="182402a7-2e5a-461b-b917-ab9a712f3d68" providerId="ADAL" clId="{8C6A9580-E1C7-4C00-BBB2-5687F986C596}" dt="2024-04-05T08:33:35.742" v="1362" actId="20577"/>
          <ac:spMkLst>
            <pc:docMk/>
            <pc:sldMk cId="665301655" sldId="4300"/>
            <ac:spMk id="9" creationId="{6AE3F529-C49C-88AA-2C25-D917FCE10847}"/>
          </ac:spMkLst>
        </pc:spChg>
        <pc:spChg chg="mod">
          <ac:chgData name="Emily Clarke (HEIW)" userId="182402a7-2e5a-461b-b917-ab9a712f3d68" providerId="ADAL" clId="{8C6A9580-E1C7-4C00-BBB2-5687F986C596}" dt="2024-04-05T09:33:09.936" v="1510" actId="14100"/>
          <ac:spMkLst>
            <pc:docMk/>
            <pc:sldMk cId="665301655" sldId="4300"/>
            <ac:spMk id="10" creationId="{446EC8CF-F605-645C-4F88-58CE6F5A64DE}"/>
          </ac:spMkLst>
        </pc:spChg>
        <pc:picChg chg="del">
          <ac:chgData name="Emily Clarke (HEIW)" userId="182402a7-2e5a-461b-b917-ab9a712f3d68" providerId="ADAL" clId="{8C6A9580-E1C7-4C00-BBB2-5687F986C596}" dt="2024-04-05T08:31:00.518" v="1315" actId="478"/>
          <ac:picMkLst>
            <pc:docMk/>
            <pc:sldMk cId="665301655" sldId="4300"/>
            <ac:picMk id="2" creationId="{CCD4ED8D-B37D-E0C5-0162-CCEEB5BC776D}"/>
          </ac:picMkLst>
        </pc:picChg>
        <pc:picChg chg="add del mod">
          <ac:chgData name="Emily Clarke (HEIW)" userId="182402a7-2e5a-461b-b917-ab9a712f3d68" providerId="ADAL" clId="{8C6A9580-E1C7-4C00-BBB2-5687F986C596}" dt="2024-04-05T09:29:24.409" v="1481" actId="478"/>
          <ac:picMkLst>
            <pc:docMk/>
            <pc:sldMk cId="665301655" sldId="4300"/>
            <ac:picMk id="6" creationId="{653776EE-F04B-8893-1858-5CD4E079CC46}"/>
          </ac:picMkLst>
        </pc:picChg>
        <pc:picChg chg="add mod">
          <ac:chgData name="Emily Clarke (HEIW)" userId="182402a7-2e5a-461b-b917-ab9a712f3d68" providerId="ADAL" clId="{8C6A9580-E1C7-4C00-BBB2-5687F986C596}" dt="2024-04-05T09:29:56.135" v="1488" actId="14100"/>
          <ac:picMkLst>
            <pc:docMk/>
            <pc:sldMk cId="665301655" sldId="4300"/>
            <ac:picMk id="7" creationId="{66A0E96C-7B32-B423-7CE2-5C1CC2BCFBC0}"/>
          </ac:picMkLst>
        </pc:picChg>
      </pc:sldChg>
      <pc:sldChg chg="del">
        <pc:chgData name="Emily Clarke (HEIW)" userId="182402a7-2e5a-461b-b917-ab9a712f3d68" providerId="ADAL" clId="{8C6A9580-E1C7-4C00-BBB2-5687F986C596}" dt="2024-04-05T08:37:14.302" v="1414"/>
        <pc:sldMkLst>
          <pc:docMk/>
          <pc:sldMk cId="668387703" sldId="4301"/>
        </pc:sldMkLst>
      </pc:sldChg>
      <pc:sldChg chg="addSp delSp modSp mod modNotesTx">
        <pc:chgData name="Emily Clarke (HEIW)" userId="182402a7-2e5a-461b-b917-ab9a712f3d68" providerId="ADAL" clId="{8C6A9580-E1C7-4C00-BBB2-5687F986C596}" dt="2024-04-22T15:28:23.126" v="7286" actId="20577"/>
        <pc:sldMkLst>
          <pc:docMk/>
          <pc:sldMk cId="3584971433" sldId="4301"/>
        </pc:sldMkLst>
        <pc:spChg chg="add mod">
          <ac:chgData name="Emily Clarke (HEIW)" userId="182402a7-2e5a-461b-b917-ab9a712f3d68" providerId="ADAL" clId="{8C6A9580-E1C7-4C00-BBB2-5687F986C596}" dt="2024-04-05T09:36:01.946" v="1532" actId="113"/>
          <ac:spMkLst>
            <pc:docMk/>
            <pc:sldMk cId="3584971433" sldId="4301"/>
            <ac:spMk id="8" creationId="{597999C7-DCAF-E572-FEA9-068D7D3D172B}"/>
          </ac:spMkLst>
        </pc:spChg>
        <pc:spChg chg="mod">
          <ac:chgData name="Emily Clarke (HEIW)" userId="182402a7-2e5a-461b-b917-ab9a712f3d68" providerId="ADAL" clId="{8C6A9580-E1C7-4C00-BBB2-5687F986C596}" dt="2024-04-05T09:33:03.111" v="1508" actId="1076"/>
          <ac:spMkLst>
            <pc:docMk/>
            <pc:sldMk cId="3584971433" sldId="4301"/>
            <ac:spMk id="10" creationId="{446EC8CF-F605-645C-4F88-58CE6F5A64DE}"/>
          </ac:spMkLst>
        </pc:spChg>
        <pc:picChg chg="add del mod">
          <ac:chgData name="Emily Clarke (HEIW)" userId="182402a7-2e5a-461b-b917-ab9a712f3d68" providerId="ADAL" clId="{8C6A9580-E1C7-4C00-BBB2-5687F986C596}" dt="2024-04-05T09:30:20.246" v="1489" actId="478"/>
          <ac:picMkLst>
            <pc:docMk/>
            <pc:sldMk cId="3584971433" sldId="4301"/>
            <ac:picMk id="4" creationId="{79BCEA93-3F0B-AD7C-6833-D983EFEC3207}"/>
          </ac:picMkLst>
        </pc:picChg>
        <pc:picChg chg="add del mod ord">
          <ac:chgData name="Emily Clarke (HEIW)" userId="182402a7-2e5a-461b-b917-ab9a712f3d68" providerId="ADAL" clId="{8C6A9580-E1C7-4C00-BBB2-5687F986C596}" dt="2024-04-05T09:31:43.798" v="1498" actId="478"/>
          <ac:picMkLst>
            <pc:docMk/>
            <pc:sldMk cId="3584971433" sldId="4301"/>
            <ac:picMk id="5" creationId="{FB811947-D67C-6438-E162-E585B076B677}"/>
          </ac:picMkLst>
        </pc:picChg>
        <pc:picChg chg="del">
          <ac:chgData name="Emily Clarke (HEIW)" userId="182402a7-2e5a-461b-b917-ab9a712f3d68" providerId="ADAL" clId="{8C6A9580-E1C7-4C00-BBB2-5687F986C596}" dt="2024-04-05T09:27:27.657" v="1455" actId="478"/>
          <ac:picMkLst>
            <pc:docMk/>
            <pc:sldMk cId="3584971433" sldId="4301"/>
            <ac:picMk id="6" creationId="{653776EE-F04B-8893-1858-5CD4E079CC46}"/>
          </ac:picMkLst>
        </pc:picChg>
        <pc:picChg chg="add mod modCrop">
          <ac:chgData name="Emily Clarke (HEIW)" userId="182402a7-2e5a-461b-b917-ab9a712f3d68" providerId="ADAL" clId="{8C6A9580-E1C7-4C00-BBB2-5687F986C596}" dt="2024-04-05T09:35:41.164" v="1528" actId="1036"/>
          <ac:picMkLst>
            <pc:docMk/>
            <pc:sldMk cId="3584971433" sldId="4301"/>
            <ac:picMk id="7" creationId="{F7459164-DC28-D771-BB2F-D0A419C3ACC3}"/>
          </ac:picMkLst>
        </pc:picChg>
      </pc:sldChg>
      <pc:sldChg chg="new del">
        <pc:chgData name="Emily Clarke (HEIW)" userId="182402a7-2e5a-461b-b917-ab9a712f3d68" providerId="ADAL" clId="{8C6A9580-E1C7-4C00-BBB2-5687F986C596}" dt="2024-04-05T09:12:58.648" v="1454" actId="47"/>
        <pc:sldMkLst>
          <pc:docMk/>
          <pc:sldMk cId="2690598973" sldId="4302"/>
        </pc:sldMkLst>
      </pc:sldChg>
      <pc:sldChg chg="addSp delSp modSp new del mod setBg">
        <pc:chgData name="Emily Clarke (HEIW)" userId="182402a7-2e5a-461b-b917-ab9a712f3d68" providerId="ADAL" clId="{8C6A9580-E1C7-4C00-BBB2-5687F986C596}" dt="2024-04-05T09:32:19.585" v="1504" actId="47"/>
        <pc:sldMkLst>
          <pc:docMk/>
          <pc:sldMk cId="2819536590" sldId="4302"/>
        </pc:sldMkLst>
        <pc:spChg chg="del">
          <ac:chgData name="Emily Clarke (HEIW)" userId="182402a7-2e5a-461b-b917-ab9a712f3d68" providerId="ADAL" clId="{8C6A9580-E1C7-4C00-BBB2-5687F986C596}" dt="2024-04-05T09:27:59.933" v="1468" actId="478"/>
          <ac:spMkLst>
            <pc:docMk/>
            <pc:sldMk cId="2819536590" sldId="4302"/>
            <ac:spMk id="2" creationId="{74B1DD75-6ACA-0C11-D35E-1FFA8644C242}"/>
          </ac:spMkLst>
        </pc:spChg>
        <pc:spChg chg="del">
          <ac:chgData name="Emily Clarke (HEIW)" userId="182402a7-2e5a-461b-b917-ab9a712f3d68" providerId="ADAL" clId="{8C6A9580-E1C7-4C00-BBB2-5687F986C596}" dt="2024-04-05T09:27:58.425" v="1467" actId="478"/>
          <ac:spMkLst>
            <pc:docMk/>
            <pc:sldMk cId="2819536590" sldId="4302"/>
            <ac:spMk id="3" creationId="{AA4BE271-A933-750E-06C4-8D6DEA398099}"/>
          </ac:spMkLst>
        </pc:spChg>
        <pc:spChg chg="add mod ord">
          <ac:chgData name="Emily Clarke (HEIW)" userId="182402a7-2e5a-461b-b917-ab9a712f3d68" providerId="ADAL" clId="{8C6A9580-E1C7-4C00-BBB2-5687F986C596}" dt="2024-04-05T09:32:00.534" v="1501" actId="26606"/>
          <ac:spMkLst>
            <pc:docMk/>
            <pc:sldMk cId="2819536590" sldId="4302"/>
            <ac:spMk id="5" creationId="{806174A3-B81A-6F77-1002-E73028240658}"/>
          </ac:spMkLst>
        </pc:spChg>
        <pc:spChg chg="add del">
          <ac:chgData name="Emily Clarke (HEIW)" userId="182402a7-2e5a-461b-b917-ab9a712f3d68" providerId="ADAL" clId="{8C6A9580-E1C7-4C00-BBB2-5687F986C596}" dt="2024-04-05T09:31:13.228" v="1494" actId="26606"/>
          <ac:spMkLst>
            <pc:docMk/>
            <pc:sldMk cId="2819536590" sldId="4302"/>
            <ac:spMk id="10" creationId="{9B7AD9F6-8CE7-4299-8FC6-328F4DCD3FF9}"/>
          </ac:spMkLst>
        </pc:spChg>
        <pc:spChg chg="add del">
          <ac:chgData name="Emily Clarke (HEIW)" userId="182402a7-2e5a-461b-b917-ab9a712f3d68" providerId="ADAL" clId="{8C6A9580-E1C7-4C00-BBB2-5687F986C596}" dt="2024-04-05T09:31:13.228" v="1494" actId="26606"/>
          <ac:spMkLst>
            <pc:docMk/>
            <pc:sldMk cId="2819536590" sldId="4302"/>
            <ac:spMk id="12" creationId="{F49775AF-8896-43EE-92C6-83497D6DC56F}"/>
          </ac:spMkLst>
        </pc:spChg>
        <pc:spChg chg="add del">
          <ac:chgData name="Emily Clarke (HEIW)" userId="182402a7-2e5a-461b-b917-ab9a712f3d68" providerId="ADAL" clId="{8C6A9580-E1C7-4C00-BBB2-5687F986C596}" dt="2024-04-05T09:32:00.534" v="1501" actId="26606"/>
          <ac:spMkLst>
            <pc:docMk/>
            <pc:sldMk cId="2819536590" sldId="4302"/>
            <ac:spMk id="17" creationId="{E91DC736-0EF8-4F87-9146-EBF1D2EE4D3D}"/>
          </ac:spMkLst>
        </pc:spChg>
        <pc:spChg chg="add del">
          <ac:chgData name="Emily Clarke (HEIW)" userId="182402a7-2e5a-461b-b917-ab9a712f3d68" providerId="ADAL" clId="{8C6A9580-E1C7-4C00-BBB2-5687F986C596}" dt="2024-04-05T09:32:00.534" v="1501" actId="26606"/>
          <ac:spMkLst>
            <pc:docMk/>
            <pc:sldMk cId="2819536590" sldId="4302"/>
            <ac:spMk id="19" creationId="{097CD68E-23E3-4007-8847-CD0944C4F7BE}"/>
          </ac:spMkLst>
        </pc:spChg>
        <pc:spChg chg="add del">
          <ac:chgData name="Emily Clarke (HEIW)" userId="182402a7-2e5a-461b-b917-ab9a712f3d68" providerId="ADAL" clId="{8C6A9580-E1C7-4C00-BBB2-5687F986C596}" dt="2024-04-05T09:32:00.534" v="1501" actId="26606"/>
          <ac:spMkLst>
            <pc:docMk/>
            <pc:sldMk cId="2819536590" sldId="4302"/>
            <ac:spMk id="21" creationId="{AF2F604E-43BE-4DC3-B983-E071523364F8}"/>
          </ac:spMkLst>
        </pc:spChg>
        <pc:spChg chg="add del">
          <ac:chgData name="Emily Clarke (HEIW)" userId="182402a7-2e5a-461b-b917-ab9a712f3d68" providerId="ADAL" clId="{8C6A9580-E1C7-4C00-BBB2-5687F986C596}" dt="2024-04-05T09:32:00.534" v="1501" actId="26606"/>
          <ac:spMkLst>
            <pc:docMk/>
            <pc:sldMk cId="2819536590" sldId="4302"/>
            <ac:spMk id="23" creationId="{08C9B587-E65E-4B52-B37C-ABEBB6E87928}"/>
          </ac:spMkLst>
        </pc:spChg>
        <pc:spChg chg="add del">
          <ac:chgData name="Emily Clarke (HEIW)" userId="182402a7-2e5a-461b-b917-ab9a712f3d68" providerId="ADAL" clId="{8C6A9580-E1C7-4C00-BBB2-5687F986C596}" dt="2024-04-05T09:32:00.522" v="1500" actId="26606"/>
          <ac:spMkLst>
            <pc:docMk/>
            <pc:sldMk cId="2819536590" sldId="4302"/>
            <ac:spMk id="28" creationId="{55666830-9A19-4E01-8505-D6C7F9AC5665}"/>
          </ac:spMkLst>
        </pc:spChg>
        <pc:spChg chg="add del">
          <ac:chgData name="Emily Clarke (HEIW)" userId="182402a7-2e5a-461b-b917-ab9a712f3d68" providerId="ADAL" clId="{8C6A9580-E1C7-4C00-BBB2-5687F986C596}" dt="2024-04-05T09:32:00.522" v="1500" actId="26606"/>
          <ac:spMkLst>
            <pc:docMk/>
            <pc:sldMk cId="2819536590" sldId="4302"/>
            <ac:spMk id="30" creationId="{AE9FC877-7FB6-4D22-9988-35420644E202}"/>
          </ac:spMkLst>
        </pc:spChg>
        <pc:spChg chg="add del">
          <ac:chgData name="Emily Clarke (HEIW)" userId="182402a7-2e5a-461b-b917-ab9a712f3d68" providerId="ADAL" clId="{8C6A9580-E1C7-4C00-BBB2-5687F986C596}" dt="2024-04-05T09:32:00.522" v="1500" actId="26606"/>
          <ac:spMkLst>
            <pc:docMk/>
            <pc:sldMk cId="2819536590" sldId="4302"/>
            <ac:spMk id="32" creationId="{E41809D1-F12E-46BB-B804-5F209D325E8B}"/>
          </ac:spMkLst>
        </pc:spChg>
        <pc:spChg chg="add del">
          <ac:chgData name="Emily Clarke (HEIW)" userId="182402a7-2e5a-461b-b917-ab9a712f3d68" providerId="ADAL" clId="{8C6A9580-E1C7-4C00-BBB2-5687F986C596}" dt="2024-04-05T09:32:00.522" v="1500" actId="26606"/>
          <ac:spMkLst>
            <pc:docMk/>
            <pc:sldMk cId="2819536590" sldId="4302"/>
            <ac:spMk id="34" creationId="{AF2F604E-43BE-4DC3-B983-E071523364F8}"/>
          </ac:spMkLst>
        </pc:spChg>
        <pc:spChg chg="add del">
          <ac:chgData name="Emily Clarke (HEIW)" userId="182402a7-2e5a-461b-b917-ab9a712f3d68" providerId="ADAL" clId="{8C6A9580-E1C7-4C00-BBB2-5687F986C596}" dt="2024-04-05T09:32:00.522" v="1500" actId="26606"/>
          <ac:spMkLst>
            <pc:docMk/>
            <pc:sldMk cId="2819536590" sldId="4302"/>
            <ac:spMk id="36" creationId="{08C9B587-E65E-4B52-B37C-ABEBB6E87928}"/>
          </ac:spMkLst>
        </pc:spChg>
        <pc:spChg chg="add">
          <ac:chgData name="Emily Clarke (HEIW)" userId="182402a7-2e5a-461b-b917-ab9a712f3d68" providerId="ADAL" clId="{8C6A9580-E1C7-4C00-BBB2-5687F986C596}" dt="2024-04-05T09:32:00.534" v="1501" actId="26606"/>
          <ac:spMkLst>
            <pc:docMk/>
            <pc:sldMk cId="2819536590" sldId="4302"/>
            <ac:spMk id="38" creationId="{7DA3C418-758E-4180-A5D0-8655D6804587}"/>
          </ac:spMkLst>
        </pc:spChg>
        <pc:spChg chg="add">
          <ac:chgData name="Emily Clarke (HEIW)" userId="182402a7-2e5a-461b-b917-ab9a712f3d68" providerId="ADAL" clId="{8C6A9580-E1C7-4C00-BBB2-5687F986C596}" dt="2024-04-05T09:32:00.534" v="1501" actId="26606"/>
          <ac:spMkLst>
            <pc:docMk/>
            <pc:sldMk cId="2819536590" sldId="4302"/>
            <ac:spMk id="39" creationId="{28C8EF06-5EC3-4883-AFAF-D74FF46550FB}"/>
          </ac:spMkLst>
        </pc:spChg>
        <pc:picChg chg="add del mod ord modCrop">
          <ac:chgData name="Emily Clarke (HEIW)" userId="182402a7-2e5a-461b-b917-ab9a712f3d68" providerId="ADAL" clId="{8C6A9580-E1C7-4C00-BBB2-5687F986C596}" dt="2024-04-05T09:31:05.120" v="1490" actId="478"/>
          <ac:picMkLst>
            <pc:docMk/>
            <pc:sldMk cId="2819536590" sldId="4302"/>
            <ac:picMk id="4" creationId="{455112C0-2B04-25B6-E8C9-E691B3C1A08E}"/>
          </ac:picMkLst>
        </pc:picChg>
        <pc:picChg chg="add mod">
          <ac:chgData name="Emily Clarke (HEIW)" userId="182402a7-2e5a-461b-b917-ab9a712f3d68" providerId="ADAL" clId="{8C6A9580-E1C7-4C00-BBB2-5687F986C596}" dt="2024-04-05T09:32:00.534" v="1501" actId="26606"/>
          <ac:picMkLst>
            <pc:docMk/>
            <pc:sldMk cId="2819536590" sldId="4302"/>
            <ac:picMk id="7" creationId="{33415DAE-6BDD-E5A8-2461-955EDB731C99}"/>
          </ac:picMkLst>
        </pc:picChg>
      </pc:sldChg>
      <pc:sldChg chg="addSp delSp modSp mod modNotesTx">
        <pc:chgData name="Emily Clarke (HEIW)" userId="182402a7-2e5a-461b-b917-ab9a712f3d68" providerId="ADAL" clId="{8C6A9580-E1C7-4C00-BBB2-5687F986C596}" dt="2024-04-22T15:28:42.568" v="7323" actId="20577"/>
        <pc:sldMkLst>
          <pc:docMk/>
          <pc:sldMk cId="2835388196" sldId="4302"/>
        </pc:sldMkLst>
        <pc:spChg chg="add del mod">
          <ac:chgData name="Emily Clarke (HEIW)" userId="182402a7-2e5a-461b-b917-ab9a712f3d68" providerId="ADAL" clId="{8C6A9580-E1C7-4C00-BBB2-5687F986C596}" dt="2024-04-05T10:05:02.374" v="1615" actId="478"/>
          <ac:spMkLst>
            <pc:docMk/>
            <pc:sldMk cId="2835388196" sldId="4302"/>
            <ac:spMk id="4" creationId="{E60F5C80-3160-4996-83C1-0CFC9492646C}"/>
          </ac:spMkLst>
        </pc:spChg>
        <pc:spChg chg="add mod">
          <ac:chgData name="Emily Clarke (HEIW)" userId="182402a7-2e5a-461b-b917-ab9a712f3d68" providerId="ADAL" clId="{8C6A9580-E1C7-4C00-BBB2-5687F986C596}" dt="2024-04-05T15:44:39.219" v="2558" actId="1076"/>
          <ac:spMkLst>
            <pc:docMk/>
            <pc:sldMk cId="2835388196" sldId="4302"/>
            <ac:spMk id="5" creationId="{F93D5A3D-C5C1-CD69-F9A1-664E3C0E7ED2}"/>
          </ac:spMkLst>
        </pc:spChg>
        <pc:spChg chg="mod">
          <ac:chgData name="Emily Clarke (HEIW)" userId="182402a7-2e5a-461b-b917-ab9a712f3d68" providerId="ADAL" clId="{8C6A9580-E1C7-4C00-BBB2-5687F986C596}" dt="2024-04-05T09:44:52.020" v="1607" actId="20577"/>
          <ac:spMkLst>
            <pc:docMk/>
            <pc:sldMk cId="2835388196" sldId="4302"/>
            <ac:spMk id="8" creationId="{597999C7-DCAF-E572-FEA9-068D7D3D172B}"/>
          </ac:spMkLst>
        </pc:spChg>
        <pc:spChg chg="mod">
          <ac:chgData name="Emily Clarke (HEIW)" userId="182402a7-2e5a-461b-b917-ab9a712f3d68" providerId="ADAL" clId="{8C6A9580-E1C7-4C00-BBB2-5687F986C596}" dt="2024-04-05T10:31:24.453" v="1684" actId="14100"/>
          <ac:spMkLst>
            <pc:docMk/>
            <pc:sldMk cId="2835388196" sldId="4302"/>
            <ac:spMk id="10" creationId="{446EC8CF-F605-645C-4F88-58CE6F5A64DE}"/>
          </ac:spMkLst>
        </pc:spChg>
        <pc:picChg chg="add mod">
          <ac:chgData name="Emily Clarke (HEIW)" userId="182402a7-2e5a-461b-b917-ab9a712f3d68" providerId="ADAL" clId="{8C6A9580-E1C7-4C00-BBB2-5687F986C596}" dt="2024-04-05T10:29:27.469" v="1658"/>
          <ac:picMkLst>
            <pc:docMk/>
            <pc:sldMk cId="2835388196" sldId="4302"/>
            <ac:picMk id="6" creationId="{D1DEA2C9-4753-0DB0-A6A2-60EF749F4754}"/>
          </ac:picMkLst>
        </pc:picChg>
        <pc:picChg chg="del">
          <ac:chgData name="Emily Clarke (HEIW)" userId="182402a7-2e5a-461b-b917-ab9a712f3d68" providerId="ADAL" clId="{8C6A9580-E1C7-4C00-BBB2-5687F986C596}" dt="2024-04-05T09:43:24.105" v="1605" actId="478"/>
          <ac:picMkLst>
            <pc:docMk/>
            <pc:sldMk cId="2835388196" sldId="4302"/>
            <ac:picMk id="7" creationId="{F7459164-DC28-D771-BB2F-D0A419C3ACC3}"/>
          </ac:picMkLst>
        </pc:picChg>
        <pc:picChg chg="add del mod">
          <ac:chgData name="Emily Clarke (HEIW)" userId="182402a7-2e5a-461b-b917-ab9a712f3d68" providerId="ADAL" clId="{8C6A9580-E1C7-4C00-BBB2-5687F986C596}" dt="2024-04-05T10:29:42.795" v="1661" actId="478"/>
          <ac:picMkLst>
            <pc:docMk/>
            <pc:sldMk cId="2835388196" sldId="4302"/>
            <ac:picMk id="11" creationId="{5D0E05D4-E60F-31B9-1625-0A0F0637F19A}"/>
          </ac:picMkLst>
        </pc:picChg>
        <pc:picChg chg="add mod modCrop">
          <ac:chgData name="Emily Clarke (HEIW)" userId="182402a7-2e5a-461b-b917-ab9a712f3d68" providerId="ADAL" clId="{8C6A9580-E1C7-4C00-BBB2-5687F986C596}" dt="2024-04-05T10:31:29.095" v="1686" actId="1038"/>
          <ac:picMkLst>
            <pc:docMk/>
            <pc:sldMk cId="2835388196" sldId="4302"/>
            <ac:picMk id="12" creationId="{22464061-B8AD-CD77-26ED-FFFA2AB3685F}"/>
          </ac:picMkLst>
        </pc:picChg>
        <pc:picChg chg="del">
          <ac:chgData name="Emily Clarke (HEIW)" userId="182402a7-2e5a-461b-b917-ab9a712f3d68" providerId="ADAL" clId="{8C6A9580-E1C7-4C00-BBB2-5687F986C596}" dt="2024-04-05T10:44:54.312" v="1737" actId="478"/>
          <ac:picMkLst>
            <pc:docMk/>
            <pc:sldMk cId="2835388196" sldId="4302"/>
            <ac:picMk id="13" creationId="{FAD1F2CB-8C73-B276-7369-A01F7B69E753}"/>
          </ac:picMkLst>
        </pc:picChg>
      </pc:sldChg>
      <pc:sldChg chg="addSp delSp modSp new del mod setBg">
        <pc:chgData name="Emily Clarke (HEIW)" userId="182402a7-2e5a-461b-b917-ab9a712f3d68" providerId="ADAL" clId="{8C6A9580-E1C7-4C00-BBB2-5687F986C596}" dt="2024-04-05T10:31:40.460" v="1687" actId="47"/>
        <pc:sldMkLst>
          <pc:docMk/>
          <pc:sldMk cId="491544621" sldId="4303"/>
        </pc:sldMkLst>
        <pc:spChg chg="del">
          <ac:chgData name="Emily Clarke (HEIW)" userId="182402a7-2e5a-461b-b917-ab9a712f3d68" providerId="ADAL" clId="{8C6A9580-E1C7-4C00-BBB2-5687F986C596}" dt="2024-04-05T10:28:49.732" v="1648" actId="478"/>
          <ac:spMkLst>
            <pc:docMk/>
            <pc:sldMk cId="491544621" sldId="4303"/>
            <ac:spMk id="2" creationId="{FFF656EB-4B1C-A933-2909-FB82022EA90E}"/>
          </ac:spMkLst>
        </pc:spChg>
        <pc:spChg chg="del">
          <ac:chgData name="Emily Clarke (HEIW)" userId="182402a7-2e5a-461b-b917-ab9a712f3d68" providerId="ADAL" clId="{8C6A9580-E1C7-4C00-BBB2-5687F986C596}" dt="2024-04-05T10:28:51.510" v="1649" actId="478"/>
          <ac:spMkLst>
            <pc:docMk/>
            <pc:sldMk cId="491544621" sldId="4303"/>
            <ac:spMk id="3" creationId="{262A5D33-7B70-EC96-3F19-C327B92F4F86}"/>
          </ac:spMkLst>
        </pc:spChg>
        <pc:spChg chg="add mod">
          <ac:chgData name="Emily Clarke (HEIW)" userId="182402a7-2e5a-461b-b917-ab9a712f3d68" providerId="ADAL" clId="{8C6A9580-E1C7-4C00-BBB2-5687F986C596}" dt="2024-04-05T10:29:59.594" v="1662" actId="26606"/>
          <ac:spMkLst>
            <pc:docMk/>
            <pc:sldMk cId="491544621" sldId="4303"/>
            <ac:spMk id="6" creationId="{C9FDAB0E-2177-878A-0F8F-839416BE41D8}"/>
          </ac:spMkLst>
        </pc:spChg>
        <pc:spChg chg="add del">
          <ac:chgData name="Emily Clarke (HEIW)" userId="182402a7-2e5a-461b-b917-ab9a712f3d68" providerId="ADAL" clId="{8C6A9580-E1C7-4C00-BBB2-5687F986C596}" dt="2024-04-05T10:29:59.594" v="1662" actId="26606"/>
          <ac:spMkLst>
            <pc:docMk/>
            <pc:sldMk cId="491544621" sldId="4303"/>
            <ac:spMk id="11" creationId="{0671A8AE-40A1-4631-A6B8-581AFF065482}"/>
          </ac:spMkLst>
        </pc:spChg>
        <pc:spChg chg="add del">
          <ac:chgData name="Emily Clarke (HEIW)" userId="182402a7-2e5a-461b-b917-ab9a712f3d68" providerId="ADAL" clId="{8C6A9580-E1C7-4C00-BBB2-5687F986C596}" dt="2024-04-05T10:29:59.594" v="1662" actId="26606"/>
          <ac:spMkLst>
            <pc:docMk/>
            <pc:sldMk cId="491544621" sldId="4303"/>
            <ac:spMk id="13" creationId="{AB58EF07-17C2-48CF-ABB0-EEF1F17CB8F0}"/>
          </ac:spMkLst>
        </pc:spChg>
        <pc:spChg chg="add del">
          <ac:chgData name="Emily Clarke (HEIW)" userId="182402a7-2e5a-461b-b917-ab9a712f3d68" providerId="ADAL" clId="{8C6A9580-E1C7-4C00-BBB2-5687F986C596}" dt="2024-04-05T10:29:59.594" v="1662" actId="26606"/>
          <ac:spMkLst>
            <pc:docMk/>
            <pc:sldMk cId="491544621" sldId="4303"/>
            <ac:spMk id="15" creationId="{AF2F604E-43BE-4DC3-B983-E071523364F8}"/>
          </ac:spMkLst>
        </pc:spChg>
        <pc:spChg chg="add del">
          <ac:chgData name="Emily Clarke (HEIW)" userId="182402a7-2e5a-461b-b917-ab9a712f3d68" providerId="ADAL" clId="{8C6A9580-E1C7-4C00-BBB2-5687F986C596}" dt="2024-04-05T10:29:59.594" v="1662" actId="26606"/>
          <ac:spMkLst>
            <pc:docMk/>
            <pc:sldMk cId="491544621" sldId="4303"/>
            <ac:spMk id="17" creationId="{08C9B587-E65E-4B52-B37C-ABEBB6E87928}"/>
          </ac:spMkLst>
        </pc:spChg>
        <pc:spChg chg="add">
          <ac:chgData name="Emily Clarke (HEIW)" userId="182402a7-2e5a-461b-b917-ab9a712f3d68" providerId="ADAL" clId="{8C6A9580-E1C7-4C00-BBB2-5687F986C596}" dt="2024-04-05T10:29:59.594" v="1662" actId="26606"/>
          <ac:spMkLst>
            <pc:docMk/>
            <pc:sldMk cId="491544621" sldId="4303"/>
            <ac:spMk id="22" creationId="{06DA9DF9-31F7-4056-B42E-878CC92417B8}"/>
          </ac:spMkLst>
        </pc:spChg>
        <pc:picChg chg="add mod ord">
          <ac:chgData name="Emily Clarke (HEIW)" userId="182402a7-2e5a-461b-b917-ab9a712f3d68" providerId="ADAL" clId="{8C6A9580-E1C7-4C00-BBB2-5687F986C596}" dt="2024-04-05T10:29:59.594" v="1662" actId="26606"/>
          <ac:picMkLst>
            <pc:docMk/>
            <pc:sldMk cId="491544621" sldId="4303"/>
            <ac:picMk id="5" creationId="{302C1090-2E8E-44FA-4CD5-4B6A7149BD89}"/>
          </ac:picMkLst>
        </pc:picChg>
      </pc:sldChg>
      <pc:sldChg chg="addSp delSp modSp mod modNotesTx">
        <pc:chgData name="Emily Clarke (HEIW)" userId="182402a7-2e5a-461b-b917-ab9a712f3d68" providerId="ADAL" clId="{8C6A9580-E1C7-4C00-BBB2-5687F986C596}" dt="2024-04-22T15:30:11.997" v="7456" actId="20577"/>
        <pc:sldMkLst>
          <pc:docMk/>
          <pc:sldMk cId="3138294238" sldId="4303"/>
        </pc:sldMkLst>
        <pc:spChg chg="add del mod">
          <ac:chgData name="Emily Clarke (HEIW)" userId="182402a7-2e5a-461b-b917-ab9a712f3d68" providerId="ADAL" clId="{8C6A9580-E1C7-4C00-BBB2-5687F986C596}" dt="2024-04-05T10:52:15.631" v="1785" actId="478"/>
          <ac:spMkLst>
            <pc:docMk/>
            <pc:sldMk cId="3138294238" sldId="4303"/>
            <ac:spMk id="2" creationId="{225AFFDC-37EC-3D59-56CA-EF25C2D74EA3}"/>
          </ac:spMkLst>
        </pc:spChg>
        <pc:spChg chg="add del mod">
          <ac:chgData name="Emily Clarke (HEIW)" userId="182402a7-2e5a-461b-b917-ab9a712f3d68" providerId="ADAL" clId="{8C6A9580-E1C7-4C00-BBB2-5687F986C596}" dt="2024-04-05T11:15:37.421" v="2243" actId="26606"/>
          <ac:spMkLst>
            <pc:docMk/>
            <pc:sldMk cId="3138294238" sldId="4303"/>
            <ac:spMk id="4" creationId="{7E275E35-FF28-919E-2BF0-7E0005BE5687}"/>
          </ac:spMkLst>
        </pc:spChg>
        <pc:spChg chg="mod">
          <ac:chgData name="Emily Clarke (HEIW)" userId="182402a7-2e5a-461b-b917-ab9a712f3d68" providerId="ADAL" clId="{8C6A9580-E1C7-4C00-BBB2-5687F986C596}" dt="2024-04-05T12:03:09.081" v="2339" actId="1076"/>
          <ac:spMkLst>
            <pc:docMk/>
            <pc:sldMk cId="3138294238" sldId="4303"/>
            <ac:spMk id="5" creationId="{F93D5A3D-C5C1-CD69-F9A1-664E3C0E7ED2}"/>
          </ac:spMkLst>
        </pc:spChg>
        <pc:spChg chg="add del mod">
          <ac:chgData name="Emily Clarke (HEIW)" userId="182402a7-2e5a-461b-b917-ab9a712f3d68" providerId="ADAL" clId="{8C6A9580-E1C7-4C00-BBB2-5687F986C596}" dt="2024-04-05T11:09:18.511" v="2192" actId="478"/>
          <ac:spMkLst>
            <pc:docMk/>
            <pc:sldMk cId="3138294238" sldId="4303"/>
            <ac:spMk id="7" creationId="{67E6D14D-5602-EBD4-92BF-AF8E7B5C8EEC}"/>
          </ac:spMkLst>
        </pc:spChg>
        <pc:spChg chg="mod">
          <ac:chgData name="Emily Clarke (HEIW)" userId="182402a7-2e5a-461b-b917-ab9a712f3d68" providerId="ADAL" clId="{8C6A9580-E1C7-4C00-BBB2-5687F986C596}" dt="2024-04-05T12:02:33.073" v="2335" actId="14100"/>
          <ac:spMkLst>
            <pc:docMk/>
            <pc:sldMk cId="3138294238" sldId="4303"/>
            <ac:spMk id="10" creationId="{446EC8CF-F605-645C-4F88-58CE6F5A64DE}"/>
          </ac:spMkLst>
        </pc:spChg>
        <pc:spChg chg="add del">
          <ac:chgData name="Emily Clarke (HEIW)" userId="182402a7-2e5a-461b-b917-ab9a712f3d68" providerId="ADAL" clId="{8C6A9580-E1C7-4C00-BBB2-5687F986C596}" dt="2024-04-05T11:59:58.082" v="2263" actId="22"/>
          <ac:spMkLst>
            <pc:docMk/>
            <pc:sldMk cId="3138294238" sldId="4303"/>
            <ac:spMk id="17" creationId="{7047537F-203A-E77D-D5AF-ACA11C14A031}"/>
          </ac:spMkLst>
        </pc:spChg>
        <pc:spChg chg="add mod">
          <ac:chgData name="Emily Clarke (HEIW)" userId="182402a7-2e5a-461b-b917-ab9a712f3d68" providerId="ADAL" clId="{8C6A9580-E1C7-4C00-BBB2-5687F986C596}" dt="2024-04-05T12:05:31.193" v="2344" actId="113"/>
          <ac:spMkLst>
            <pc:docMk/>
            <pc:sldMk cId="3138294238" sldId="4303"/>
            <ac:spMk id="19" creationId="{E66EDD13-FD68-3F90-6136-727A5FFD687A}"/>
          </ac:spMkLst>
        </pc:spChg>
        <pc:graphicFrameChg chg="add del mod">
          <ac:chgData name="Emily Clarke (HEIW)" userId="182402a7-2e5a-461b-b917-ab9a712f3d68" providerId="ADAL" clId="{8C6A9580-E1C7-4C00-BBB2-5687F986C596}" dt="2024-04-05T11:59:52.984" v="2261" actId="478"/>
          <ac:graphicFrameMkLst>
            <pc:docMk/>
            <pc:sldMk cId="3138294238" sldId="4303"/>
            <ac:graphicFrameMk id="15" creationId="{80B3BFFE-2ED0-6788-4A29-CC5419B0FF1B}"/>
          </ac:graphicFrameMkLst>
        </pc:graphicFrameChg>
        <pc:picChg chg="add del">
          <ac:chgData name="Emily Clarke (HEIW)" userId="182402a7-2e5a-461b-b917-ab9a712f3d68" providerId="ADAL" clId="{8C6A9580-E1C7-4C00-BBB2-5687F986C596}" dt="2024-04-05T11:15:16.561" v="2239" actId="478"/>
          <ac:picMkLst>
            <pc:docMk/>
            <pc:sldMk cId="3138294238" sldId="4303"/>
            <ac:picMk id="3" creationId="{C5DC4DA1-9CED-141E-3362-BCA0482C797D}"/>
          </ac:picMkLst>
        </pc:picChg>
        <pc:picChg chg="add">
          <ac:chgData name="Emily Clarke (HEIW)" userId="182402a7-2e5a-461b-b917-ab9a712f3d68" providerId="ADAL" clId="{8C6A9580-E1C7-4C00-BBB2-5687F986C596}" dt="2024-04-05T11:12:23.491" v="2200"/>
          <ac:picMkLst>
            <pc:docMk/>
            <pc:sldMk cId="3138294238" sldId="4303"/>
            <ac:picMk id="11" creationId="{D80400CA-4684-41A0-C62B-BED17C5BC0E2}"/>
          </ac:picMkLst>
        </pc:picChg>
        <pc:picChg chg="del">
          <ac:chgData name="Emily Clarke (HEIW)" userId="182402a7-2e5a-461b-b917-ab9a712f3d68" providerId="ADAL" clId="{8C6A9580-E1C7-4C00-BBB2-5687F986C596}" dt="2024-04-05T10:47:14.897" v="1738" actId="478"/>
          <ac:picMkLst>
            <pc:docMk/>
            <pc:sldMk cId="3138294238" sldId="4303"/>
            <ac:picMk id="12" creationId="{22464061-B8AD-CD77-26ED-FFFA2AB3685F}"/>
          </ac:picMkLst>
        </pc:picChg>
        <pc:picChg chg="add del mod ord">
          <ac:chgData name="Emily Clarke (HEIW)" userId="182402a7-2e5a-461b-b917-ab9a712f3d68" providerId="ADAL" clId="{8C6A9580-E1C7-4C00-BBB2-5687F986C596}" dt="2024-04-05T11:59:14.862" v="2254" actId="478"/>
          <ac:picMkLst>
            <pc:docMk/>
            <pc:sldMk cId="3138294238" sldId="4303"/>
            <ac:picMk id="13" creationId="{E842EBA8-DEC2-5BFB-F883-5A311CB7D9F9}"/>
          </ac:picMkLst>
        </pc:picChg>
        <pc:picChg chg="add mod">
          <ac:chgData name="Emily Clarke (HEIW)" userId="182402a7-2e5a-461b-b917-ab9a712f3d68" providerId="ADAL" clId="{8C6A9580-E1C7-4C00-BBB2-5687F986C596}" dt="2024-04-05T11:59:24.081" v="2258" actId="14100"/>
          <ac:picMkLst>
            <pc:docMk/>
            <pc:sldMk cId="3138294238" sldId="4303"/>
            <ac:picMk id="14" creationId="{4EA479AC-B105-5C61-E627-E2BF79448358}"/>
          </ac:picMkLst>
        </pc:picChg>
      </pc:sldChg>
      <pc:sldChg chg="addSp delSp modSp del mod setBg">
        <pc:chgData name="Emily Clarke (HEIW)" userId="182402a7-2e5a-461b-b917-ab9a712f3d68" providerId="ADAL" clId="{8C6A9580-E1C7-4C00-BBB2-5687F986C596}" dt="2024-04-05T12:27:38.480" v="2414" actId="2696"/>
        <pc:sldMkLst>
          <pc:docMk/>
          <pc:sldMk cId="259686542" sldId="4304"/>
        </pc:sldMkLst>
        <pc:spChg chg="mod ord">
          <ac:chgData name="Emily Clarke (HEIW)" userId="182402a7-2e5a-461b-b917-ab9a712f3d68" providerId="ADAL" clId="{8C6A9580-E1C7-4C00-BBB2-5687F986C596}" dt="2024-04-05T12:27:03.889" v="2408" actId="26606"/>
          <ac:spMkLst>
            <pc:docMk/>
            <pc:sldMk cId="259686542" sldId="4304"/>
            <ac:spMk id="2" creationId="{7E653FA8-F5C8-0E05-F37F-5DC5A43B66E9}"/>
          </ac:spMkLst>
        </pc:spChg>
        <pc:spChg chg="mod">
          <ac:chgData name="Emily Clarke (HEIW)" userId="182402a7-2e5a-461b-b917-ab9a712f3d68" providerId="ADAL" clId="{8C6A9580-E1C7-4C00-BBB2-5687F986C596}" dt="2024-04-05T12:27:03.889" v="2408" actId="26606"/>
          <ac:spMkLst>
            <pc:docMk/>
            <pc:sldMk cId="259686542" sldId="4304"/>
            <ac:spMk id="4" creationId="{922E14AF-97ED-67BB-38A4-D7C607DB2DDF}"/>
          </ac:spMkLst>
        </pc:spChg>
        <pc:spChg chg="add">
          <ac:chgData name="Emily Clarke (HEIW)" userId="182402a7-2e5a-461b-b917-ab9a712f3d68" providerId="ADAL" clId="{8C6A9580-E1C7-4C00-BBB2-5687F986C596}" dt="2024-04-05T12:27:03.889" v="2408" actId="26606"/>
          <ac:spMkLst>
            <pc:docMk/>
            <pc:sldMk cId="259686542" sldId="4304"/>
            <ac:spMk id="11" creationId="{F13C74B1-5B17-4795-BED0-7140497B445A}"/>
          </ac:spMkLst>
        </pc:spChg>
        <pc:spChg chg="add">
          <ac:chgData name="Emily Clarke (HEIW)" userId="182402a7-2e5a-461b-b917-ab9a712f3d68" providerId="ADAL" clId="{8C6A9580-E1C7-4C00-BBB2-5687F986C596}" dt="2024-04-05T12:27:03.889" v="2408" actId="26606"/>
          <ac:spMkLst>
            <pc:docMk/>
            <pc:sldMk cId="259686542" sldId="4304"/>
            <ac:spMk id="13" creationId="{D4974D33-8DC5-464E-8C6D-BE58F0669C17}"/>
          </ac:spMkLst>
        </pc:spChg>
        <pc:picChg chg="del">
          <ac:chgData name="Emily Clarke (HEIW)" userId="182402a7-2e5a-461b-b917-ab9a712f3d68" providerId="ADAL" clId="{8C6A9580-E1C7-4C00-BBB2-5687F986C596}" dt="2024-04-05T12:26:41.599" v="2407" actId="478"/>
          <ac:picMkLst>
            <pc:docMk/>
            <pc:sldMk cId="259686542" sldId="4304"/>
            <ac:picMk id="3" creationId="{C5DC4DA1-9CED-141E-3362-BCA0482C797D}"/>
          </ac:picMkLst>
        </pc:picChg>
        <pc:picChg chg="mod">
          <ac:chgData name="Emily Clarke (HEIW)" userId="182402a7-2e5a-461b-b917-ab9a712f3d68" providerId="ADAL" clId="{8C6A9580-E1C7-4C00-BBB2-5687F986C596}" dt="2024-04-05T12:27:03.889" v="2408" actId="26606"/>
          <ac:picMkLst>
            <pc:docMk/>
            <pc:sldMk cId="259686542" sldId="4304"/>
            <ac:picMk id="6" creationId="{F66F94BD-5E5E-6E1B-C09D-3023D6373DBA}"/>
          </ac:picMkLst>
        </pc:picChg>
      </pc:sldChg>
      <pc:sldChg chg="addSp delSp modSp del mod setBg">
        <pc:chgData name="Emily Clarke (HEIW)" userId="182402a7-2e5a-461b-b917-ab9a712f3d68" providerId="ADAL" clId="{8C6A9580-E1C7-4C00-BBB2-5687F986C596}" dt="2024-04-05T12:32:09.067" v="2430" actId="47"/>
        <pc:sldMkLst>
          <pc:docMk/>
          <pc:sldMk cId="376757415" sldId="4304"/>
        </pc:sldMkLst>
        <pc:spChg chg="mod ord">
          <ac:chgData name="Emily Clarke (HEIW)" userId="182402a7-2e5a-461b-b917-ab9a712f3d68" providerId="ADAL" clId="{8C6A9580-E1C7-4C00-BBB2-5687F986C596}" dt="2024-04-05T12:31:39.719" v="2424" actId="26606"/>
          <ac:spMkLst>
            <pc:docMk/>
            <pc:sldMk cId="376757415" sldId="4304"/>
            <ac:spMk id="5" creationId="{5734592A-228F-4AB5-7B0B-225DC887FFFB}"/>
          </ac:spMkLst>
        </pc:spChg>
        <pc:spChg chg="mod">
          <ac:chgData name="Emily Clarke (HEIW)" userId="182402a7-2e5a-461b-b917-ab9a712f3d68" providerId="ADAL" clId="{8C6A9580-E1C7-4C00-BBB2-5687F986C596}" dt="2024-04-05T12:31:39.719" v="2424" actId="26606"/>
          <ac:spMkLst>
            <pc:docMk/>
            <pc:sldMk cId="376757415" sldId="4304"/>
            <ac:spMk id="6" creationId="{C45B0F8E-E20A-A820-28EA-611CA2864440}"/>
          </ac:spMkLst>
        </pc:spChg>
        <pc:spChg chg="add">
          <ac:chgData name="Emily Clarke (HEIW)" userId="182402a7-2e5a-461b-b917-ab9a712f3d68" providerId="ADAL" clId="{8C6A9580-E1C7-4C00-BBB2-5687F986C596}" dt="2024-04-05T12:31:39.719" v="2424" actId="26606"/>
          <ac:spMkLst>
            <pc:docMk/>
            <pc:sldMk cId="376757415" sldId="4304"/>
            <ac:spMk id="14" creationId="{F13C74B1-5B17-4795-BED0-7140497B445A}"/>
          </ac:spMkLst>
        </pc:spChg>
        <pc:spChg chg="add">
          <ac:chgData name="Emily Clarke (HEIW)" userId="182402a7-2e5a-461b-b917-ab9a712f3d68" providerId="ADAL" clId="{8C6A9580-E1C7-4C00-BBB2-5687F986C596}" dt="2024-04-05T12:31:39.719" v="2424" actId="26606"/>
          <ac:spMkLst>
            <pc:docMk/>
            <pc:sldMk cId="376757415" sldId="4304"/>
            <ac:spMk id="16" creationId="{D4974D33-8DC5-464E-8C6D-BE58F0669C17}"/>
          </ac:spMkLst>
        </pc:spChg>
        <pc:picChg chg="del">
          <ac:chgData name="Emily Clarke (HEIW)" userId="182402a7-2e5a-461b-b917-ab9a712f3d68" providerId="ADAL" clId="{8C6A9580-E1C7-4C00-BBB2-5687F986C596}" dt="2024-04-05T12:31:29.394" v="2423" actId="478"/>
          <ac:picMkLst>
            <pc:docMk/>
            <pc:sldMk cId="376757415" sldId="4304"/>
            <ac:picMk id="3" creationId="{C5DC4DA1-9CED-141E-3362-BCA0482C797D}"/>
          </ac:picMkLst>
        </pc:picChg>
        <pc:picChg chg="mod">
          <ac:chgData name="Emily Clarke (HEIW)" userId="182402a7-2e5a-461b-b917-ab9a712f3d68" providerId="ADAL" clId="{8C6A9580-E1C7-4C00-BBB2-5687F986C596}" dt="2024-04-05T12:31:39.719" v="2424" actId="26606"/>
          <ac:picMkLst>
            <pc:docMk/>
            <pc:sldMk cId="376757415" sldId="4304"/>
            <ac:picMk id="9" creationId="{D00D2D21-F828-700B-3269-82090D3AE7CC}"/>
          </ac:picMkLst>
        </pc:picChg>
      </pc:sldChg>
      <pc:sldChg chg="addSp delSp modSp del mod setBg setFolMasterObjs">
        <pc:chgData name="Emily Clarke (HEIW)" userId="182402a7-2e5a-461b-b917-ab9a712f3d68" providerId="ADAL" clId="{8C6A9580-E1C7-4C00-BBB2-5687F986C596}" dt="2024-04-05T13:15:40.491" v="2484" actId="47"/>
        <pc:sldMkLst>
          <pc:docMk/>
          <pc:sldMk cId="687215511" sldId="4304"/>
        </pc:sldMkLst>
        <pc:spChg chg="mod ord">
          <ac:chgData name="Emily Clarke (HEIW)" userId="182402a7-2e5a-461b-b917-ab9a712f3d68" providerId="ADAL" clId="{8C6A9580-E1C7-4C00-BBB2-5687F986C596}" dt="2024-04-05T13:15:32.168" v="2483" actId="26606"/>
          <ac:spMkLst>
            <pc:docMk/>
            <pc:sldMk cId="687215511" sldId="4304"/>
            <ac:spMk id="2" creationId="{A1996A95-0B97-BE4D-A336-5029F55FE73A}"/>
          </ac:spMkLst>
        </pc:spChg>
        <pc:spChg chg="mod">
          <ac:chgData name="Emily Clarke (HEIW)" userId="182402a7-2e5a-461b-b917-ab9a712f3d68" providerId="ADAL" clId="{8C6A9580-E1C7-4C00-BBB2-5687F986C596}" dt="2024-04-05T13:15:32.168" v="2483" actId="26606"/>
          <ac:spMkLst>
            <pc:docMk/>
            <pc:sldMk cId="687215511" sldId="4304"/>
            <ac:spMk id="4" creationId="{1BE83C09-7CC1-EEB7-B9B9-B757809C0541}"/>
          </ac:spMkLst>
        </pc:spChg>
        <pc:spChg chg="add">
          <ac:chgData name="Emily Clarke (HEIW)" userId="182402a7-2e5a-461b-b917-ab9a712f3d68" providerId="ADAL" clId="{8C6A9580-E1C7-4C00-BBB2-5687F986C596}" dt="2024-04-05T13:15:32.168" v="2483" actId="26606"/>
          <ac:spMkLst>
            <pc:docMk/>
            <pc:sldMk cId="687215511" sldId="4304"/>
            <ac:spMk id="11" creationId="{D009D6D5-DAC2-4A8B-A17A-E206B9012D09}"/>
          </ac:spMkLst>
        </pc:spChg>
        <pc:picChg chg="del">
          <ac:chgData name="Emily Clarke (HEIW)" userId="182402a7-2e5a-461b-b917-ab9a712f3d68" providerId="ADAL" clId="{8C6A9580-E1C7-4C00-BBB2-5687F986C596}" dt="2024-04-05T13:15:25.480" v="2478" actId="478"/>
          <ac:picMkLst>
            <pc:docMk/>
            <pc:sldMk cId="687215511" sldId="4304"/>
            <ac:picMk id="3" creationId="{C5DC4DA1-9CED-141E-3362-BCA0482C797D}"/>
          </ac:picMkLst>
        </pc:picChg>
        <pc:picChg chg="add mod">
          <ac:chgData name="Emily Clarke (HEIW)" userId="182402a7-2e5a-461b-b917-ab9a712f3d68" providerId="ADAL" clId="{8C6A9580-E1C7-4C00-BBB2-5687F986C596}" dt="2024-04-05T13:15:32.168" v="2483" actId="26606"/>
          <ac:picMkLst>
            <pc:docMk/>
            <pc:sldMk cId="687215511" sldId="4304"/>
            <ac:picMk id="6" creationId="{92DF565E-AFEE-2957-2A51-FAAFFD5483EF}"/>
          </ac:picMkLst>
        </pc:picChg>
        <pc:picChg chg="del">
          <ac:chgData name="Emily Clarke (HEIW)" userId="182402a7-2e5a-461b-b917-ab9a712f3d68" providerId="ADAL" clId="{8C6A9580-E1C7-4C00-BBB2-5687F986C596}" dt="2024-04-05T13:15:27.134" v="2479" actId="478"/>
          <ac:picMkLst>
            <pc:docMk/>
            <pc:sldMk cId="687215511" sldId="4304"/>
            <ac:picMk id="8" creationId="{4CEA4AE5-ACCF-C628-66A2-984D9593D114}"/>
          </ac:picMkLst>
        </pc:picChg>
      </pc:sldChg>
      <pc:sldChg chg="addSp delSp modSp del mod setBg">
        <pc:chgData name="Emily Clarke (HEIW)" userId="182402a7-2e5a-461b-b917-ab9a712f3d68" providerId="ADAL" clId="{8C6A9580-E1C7-4C00-BBB2-5687F986C596}" dt="2024-04-05T14:53:37.164" v="2532" actId="47"/>
        <pc:sldMkLst>
          <pc:docMk/>
          <pc:sldMk cId="836091397" sldId="4304"/>
        </pc:sldMkLst>
        <pc:spChg chg="mod">
          <ac:chgData name="Emily Clarke (HEIW)" userId="182402a7-2e5a-461b-b917-ab9a712f3d68" providerId="ADAL" clId="{8C6A9580-E1C7-4C00-BBB2-5687F986C596}" dt="2024-04-05T14:53:17.810" v="2528" actId="26606"/>
          <ac:spMkLst>
            <pc:docMk/>
            <pc:sldMk cId="836091397" sldId="4304"/>
            <ac:spMk id="8" creationId="{DC1F6E40-9275-396A-A438-D866E1DE3AB6}"/>
          </ac:spMkLst>
        </pc:spChg>
        <pc:spChg chg="mod">
          <ac:chgData name="Emily Clarke (HEIW)" userId="182402a7-2e5a-461b-b917-ab9a712f3d68" providerId="ADAL" clId="{8C6A9580-E1C7-4C00-BBB2-5687F986C596}" dt="2024-04-05T14:53:17.810" v="2528" actId="26606"/>
          <ac:spMkLst>
            <pc:docMk/>
            <pc:sldMk cId="836091397" sldId="4304"/>
            <ac:spMk id="10" creationId="{C9C49E9F-8AA3-1B3C-0D25-A8E00EC719BE}"/>
          </ac:spMkLst>
        </pc:spChg>
        <pc:spChg chg="add">
          <ac:chgData name="Emily Clarke (HEIW)" userId="182402a7-2e5a-461b-b917-ab9a712f3d68" providerId="ADAL" clId="{8C6A9580-E1C7-4C00-BBB2-5687F986C596}" dt="2024-04-05T14:53:17.810" v="2528" actId="26606"/>
          <ac:spMkLst>
            <pc:docMk/>
            <pc:sldMk cId="836091397" sldId="4304"/>
            <ac:spMk id="19" creationId="{9B7AD9F6-8CE7-4299-8FC6-328F4DCD3FF9}"/>
          </ac:spMkLst>
        </pc:spChg>
        <pc:spChg chg="add">
          <ac:chgData name="Emily Clarke (HEIW)" userId="182402a7-2e5a-461b-b917-ab9a712f3d68" providerId="ADAL" clId="{8C6A9580-E1C7-4C00-BBB2-5687F986C596}" dt="2024-04-05T14:53:17.810" v="2528" actId="26606"/>
          <ac:spMkLst>
            <pc:docMk/>
            <pc:sldMk cId="836091397" sldId="4304"/>
            <ac:spMk id="21" creationId="{F49775AF-8896-43EE-92C6-83497D6DC56F}"/>
          </ac:spMkLst>
        </pc:spChg>
        <pc:grpChg chg="del">
          <ac:chgData name="Emily Clarke (HEIW)" userId="182402a7-2e5a-461b-b917-ab9a712f3d68" providerId="ADAL" clId="{8C6A9580-E1C7-4C00-BBB2-5687F986C596}" dt="2024-04-05T14:53:11.246" v="2526" actId="478"/>
          <ac:grpSpMkLst>
            <pc:docMk/>
            <pc:sldMk cId="836091397" sldId="4304"/>
            <ac:grpSpMk id="13" creationId="{7A937DEF-259C-3E1F-87F4-0E0C03EDAA37}"/>
          </ac:grpSpMkLst>
        </pc:grpChg>
        <pc:picChg chg="del">
          <ac:chgData name="Emily Clarke (HEIW)" userId="182402a7-2e5a-461b-b917-ab9a712f3d68" providerId="ADAL" clId="{8C6A9580-E1C7-4C00-BBB2-5687F986C596}" dt="2024-04-05T14:52:56.401" v="2524" actId="478"/>
          <ac:picMkLst>
            <pc:docMk/>
            <pc:sldMk cId="836091397" sldId="4304"/>
            <ac:picMk id="2" creationId="{17F525BB-E854-664D-FAF9-210A63E10441}"/>
          </ac:picMkLst>
        </pc:picChg>
        <pc:picChg chg="mod">
          <ac:chgData name="Emily Clarke (HEIW)" userId="182402a7-2e5a-461b-b917-ab9a712f3d68" providerId="ADAL" clId="{8C6A9580-E1C7-4C00-BBB2-5687F986C596}" dt="2024-04-05T14:53:17.810" v="2528" actId="26606"/>
          <ac:picMkLst>
            <pc:docMk/>
            <pc:sldMk cId="836091397" sldId="4304"/>
            <ac:picMk id="14" creationId="{40AA53F7-CEB1-1EDE-2FD9-5A5A354FFF8D}"/>
          </ac:picMkLst>
        </pc:picChg>
      </pc:sldChg>
      <pc:sldChg chg="addSp delSp modSp new del mod setBg">
        <pc:chgData name="Emily Clarke (HEIW)" userId="182402a7-2e5a-461b-b917-ab9a712f3d68" providerId="ADAL" clId="{8C6A9580-E1C7-4C00-BBB2-5687F986C596}" dt="2024-04-05T12:04:58.324" v="2340" actId="47"/>
        <pc:sldMkLst>
          <pc:docMk/>
          <pc:sldMk cId="1007035081" sldId="4304"/>
        </pc:sldMkLst>
        <pc:spChg chg="del">
          <ac:chgData name="Emily Clarke (HEIW)" userId="182402a7-2e5a-461b-b917-ab9a712f3d68" providerId="ADAL" clId="{8C6A9580-E1C7-4C00-BBB2-5687F986C596}" dt="2024-04-05T11:12:36.078" v="2202" actId="478"/>
          <ac:spMkLst>
            <pc:docMk/>
            <pc:sldMk cId="1007035081" sldId="4304"/>
            <ac:spMk id="2" creationId="{7CBC5867-C801-AFCF-FB08-F1A9EFDF1C79}"/>
          </ac:spMkLst>
        </pc:spChg>
        <pc:spChg chg="del">
          <ac:chgData name="Emily Clarke (HEIW)" userId="182402a7-2e5a-461b-b917-ab9a712f3d68" providerId="ADAL" clId="{8C6A9580-E1C7-4C00-BBB2-5687F986C596}" dt="2024-04-05T11:12:38.157" v="2203" actId="478"/>
          <ac:spMkLst>
            <pc:docMk/>
            <pc:sldMk cId="1007035081" sldId="4304"/>
            <ac:spMk id="3" creationId="{7AF8E5D3-1409-F681-6854-F68320E4BC0E}"/>
          </ac:spMkLst>
        </pc:spChg>
        <pc:spChg chg="add mod ord">
          <ac:chgData name="Emily Clarke (HEIW)" userId="182402a7-2e5a-461b-b917-ab9a712f3d68" providerId="ADAL" clId="{8C6A9580-E1C7-4C00-BBB2-5687F986C596}" dt="2024-04-05T11:59:10.043" v="2253" actId="26606"/>
          <ac:spMkLst>
            <pc:docMk/>
            <pc:sldMk cId="1007035081" sldId="4304"/>
            <ac:spMk id="7" creationId="{6A33FCCB-E51C-5DB9-BF3B-05CA5A21866C}"/>
          </ac:spMkLst>
        </pc:spChg>
        <pc:spChg chg="add mod">
          <ac:chgData name="Emily Clarke (HEIW)" userId="182402a7-2e5a-461b-b917-ab9a712f3d68" providerId="ADAL" clId="{8C6A9580-E1C7-4C00-BBB2-5687F986C596}" dt="2024-04-05T11:59:10.043" v="2253" actId="26606"/>
          <ac:spMkLst>
            <pc:docMk/>
            <pc:sldMk cId="1007035081" sldId="4304"/>
            <ac:spMk id="8" creationId="{185C1B5F-8816-1DCD-1CD5-37882A3EBEC1}"/>
          </ac:spMkLst>
        </pc:spChg>
        <pc:spChg chg="add del">
          <ac:chgData name="Emily Clarke (HEIW)" userId="182402a7-2e5a-461b-b917-ab9a712f3d68" providerId="ADAL" clId="{8C6A9580-E1C7-4C00-BBB2-5687F986C596}" dt="2024-04-05T11:13:46.005" v="2215" actId="26606"/>
          <ac:spMkLst>
            <pc:docMk/>
            <pc:sldMk cId="1007035081" sldId="4304"/>
            <ac:spMk id="13" creationId="{04812C46-200A-4DEB-A05E-3ED6C68C2387}"/>
          </ac:spMkLst>
        </pc:spChg>
        <pc:spChg chg="add del">
          <ac:chgData name="Emily Clarke (HEIW)" userId="182402a7-2e5a-461b-b917-ab9a712f3d68" providerId="ADAL" clId="{8C6A9580-E1C7-4C00-BBB2-5687F986C596}" dt="2024-04-05T11:13:46.005" v="2215" actId="26606"/>
          <ac:spMkLst>
            <pc:docMk/>
            <pc:sldMk cId="1007035081" sldId="4304"/>
            <ac:spMk id="15" creationId="{D1EA859B-E555-4109-94F3-6700E046E008}"/>
          </ac:spMkLst>
        </pc:spChg>
        <pc:spChg chg="add del">
          <ac:chgData name="Emily Clarke (HEIW)" userId="182402a7-2e5a-461b-b917-ab9a712f3d68" providerId="ADAL" clId="{8C6A9580-E1C7-4C00-BBB2-5687F986C596}" dt="2024-04-05T11:14:06.737" v="2223" actId="26606"/>
          <ac:spMkLst>
            <pc:docMk/>
            <pc:sldMk cId="1007035081" sldId="4304"/>
            <ac:spMk id="20" creationId="{B1595A09-E336-4D1B-9B3A-06A2287A54E2}"/>
          </ac:spMkLst>
        </pc:spChg>
        <pc:spChg chg="add del">
          <ac:chgData name="Emily Clarke (HEIW)" userId="182402a7-2e5a-461b-b917-ab9a712f3d68" providerId="ADAL" clId="{8C6A9580-E1C7-4C00-BBB2-5687F986C596}" dt="2024-04-05T11:14:06.737" v="2223" actId="26606"/>
          <ac:spMkLst>
            <pc:docMk/>
            <pc:sldMk cId="1007035081" sldId="4304"/>
            <ac:spMk id="22" creationId="{3540989C-C7B8-473B-BF87-6F2DA6A90006}"/>
          </ac:spMkLst>
        </pc:spChg>
        <pc:spChg chg="add del">
          <ac:chgData name="Emily Clarke (HEIW)" userId="182402a7-2e5a-461b-b917-ab9a712f3d68" providerId="ADAL" clId="{8C6A9580-E1C7-4C00-BBB2-5687F986C596}" dt="2024-04-05T11:14:06.722" v="2222" actId="26606"/>
          <ac:spMkLst>
            <pc:docMk/>
            <pc:sldMk cId="1007035081" sldId="4304"/>
            <ac:spMk id="27" creationId="{D1D34770-47A8-402C-AF23-2B653F2D88C1}"/>
          </ac:spMkLst>
        </pc:spChg>
        <pc:spChg chg="add del">
          <ac:chgData name="Emily Clarke (HEIW)" userId="182402a7-2e5a-461b-b917-ab9a712f3d68" providerId="ADAL" clId="{8C6A9580-E1C7-4C00-BBB2-5687F986C596}" dt="2024-04-05T11:59:10.043" v="2253" actId="26606"/>
          <ac:spMkLst>
            <pc:docMk/>
            <pc:sldMk cId="1007035081" sldId="4304"/>
            <ac:spMk id="29" creationId="{5B45AD5D-AA52-4F7B-9362-576A39AD9E09}"/>
          </ac:spMkLst>
        </pc:spChg>
        <pc:spChg chg="add del">
          <ac:chgData name="Emily Clarke (HEIW)" userId="182402a7-2e5a-461b-b917-ab9a712f3d68" providerId="ADAL" clId="{8C6A9580-E1C7-4C00-BBB2-5687F986C596}" dt="2024-04-05T11:59:10.043" v="2253" actId="26606"/>
          <ac:spMkLst>
            <pc:docMk/>
            <pc:sldMk cId="1007035081" sldId="4304"/>
            <ac:spMk id="30" creationId="{6B5E2835-4E47-45B3-9CFE-732FF7B05472}"/>
          </ac:spMkLst>
        </pc:spChg>
        <pc:spChg chg="add del">
          <ac:chgData name="Emily Clarke (HEIW)" userId="182402a7-2e5a-461b-b917-ab9a712f3d68" providerId="ADAL" clId="{8C6A9580-E1C7-4C00-BBB2-5687F986C596}" dt="2024-04-05T11:59:10.043" v="2253" actId="26606"/>
          <ac:spMkLst>
            <pc:docMk/>
            <pc:sldMk cId="1007035081" sldId="4304"/>
            <ac:spMk id="31" creationId="{AEDD7960-4866-4399-BEF6-DD1431AB4E34}"/>
          </ac:spMkLst>
        </pc:spChg>
        <pc:spChg chg="add del">
          <ac:chgData name="Emily Clarke (HEIW)" userId="182402a7-2e5a-461b-b917-ab9a712f3d68" providerId="ADAL" clId="{8C6A9580-E1C7-4C00-BBB2-5687F986C596}" dt="2024-04-05T11:59:10.043" v="2253" actId="26606"/>
          <ac:spMkLst>
            <pc:docMk/>
            <pc:sldMk cId="1007035081" sldId="4304"/>
            <ac:spMk id="33" creationId="{55D4142C-5077-457F-A6AD-3FECFDB39685}"/>
          </ac:spMkLst>
        </pc:spChg>
        <pc:spChg chg="add del">
          <ac:chgData name="Emily Clarke (HEIW)" userId="182402a7-2e5a-461b-b917-ab9a712f3d68" providerId="ADAL" clId="{8C6A9580-E1C7-4C00-BBB2-5687F986C596}" dt="2024-04-05T11:59:10.043" v="2253" actId="26606"/>
          <ac:spMkLst>
            <pc:docMk/>
            <pc:sldMk cId="1007035081" sldId="4304"/>
            <ac:spMk id="35" creationId="{7A5F0580-5EE9-419F-96EE-B6529EF6E7D0}"/>
          </ac:spMkLst>
        </pc:spChg>
        <pc:spChg chg="add del">
          <ac:chgData name="Emily Clarke (HEIW)" userId="182402a7-2e5a-461b-b917-ab9a712f3d68" providerId="ADAL" clId="{8C6A9580-E1C7-4C00-BBB2-5687F986C596}" dt="2024-04-05T11:16:44.480" v="2250" actId="26606"/>
          <ac:spMkLst>
            <pc:docMk/>
            <pc:sldMk cId="1007035081" sldId="4304"/>
            <ac:spMk id="40" creationId="{D1D34770-47A8-402C-AF23-2B653F2D88C1}"/>
          </ac:spMkLst>
        </pc:spChg>
        <pc:spChg chg="add del">
          <ac:chgData name="Emily Clarke (HEIW)" userId="182402a7-2e5a-461b-b917-ab9a712f3d68" providerId="ADAL" clId="{8C6A9580-E1C7-4C00-BBB2-5687F986C596}" dt="2024-04-05T11:59:10.034" v="2252" actId="26606"/>
          <ac:spMkLst>
            <pc:docMk/>
            <pc:sldMk cId="1007035081" sldId="4304"/>
            <ac:spMk id="42" creationId="{21540236-BFD5-4A9D-8840-4703E7F76825}"/>
          </ac:spMkLst>
        </pc:spChg>
        <pc:spChg chg="add del">
          <ac:chgData name="Emily Clarke (HEIW)" userId="182402a7-2e5a-461b-b917-ab9a712f3d68" providerId="ADAL" clId="{8C6A9580-E1C7-4C00-BBB2-5687F986C596}" dt="2024-04-05T11:59:10.034" v="2252" actId="26606"/>
          <ac:spMkLst>
            <pc:docMk/>
            <pc:sldMk cId="1007035081" sldId="4304"/>
            <ac:spMk id="43" creationId="{2C61293E-6EBE-43EF-A52C-9BEBFD7679D4}"/>
          </ac:spMkLst>
        </pc:spChg>
        <pc:spChg chg="add">
          <ac:chgData name="Emily Clarke (HEIW)" userId="182402a7-2e5a-461b-b917-ab9a712f3d68" providerId="ADAL" clId="{8C6A9580-E1C7-4C00-BBB2-5687F986C596}" dt="2024-04-05T11:59:10.043" v="2253" actId="26606"/>
          <ac:spMkLst>
            <pc:docMk/>
            <pc:sldMk cId="1007035081" sldId="4304"/>
            <ac:spMk id="45" creationId="{F13C74B1-5B17-4795-BED0-7140497B445A}"/>
          </ac:spMkLst>
        </pc:spChg>
        <pc:spChg chg="add">
          <ac:chgData name="Emily Clarke (HEIW)" userId="182402a7-2e5a-461b-b917-ab9a712f3d68" providerId="ADAL" clId="{8C6A9580-E1C7-4C00-BBB2-5687F986C596}" dt="2024-04-05T11:59:10.043" v="2253" actId="26606"/>
          <ac:spMkLst>
            <pc:docMk/>
            <pc:sldMk cId="1007035081" sldId="4304"/>
            <ac:spMk id="46" creationId="{D4974D33-8DC5-464E-8C6D-BE58F0669C17}"/>
          </ac:spMkLst>
        </pc:spChg>
        <pc:picChg chg="add del mod ord">
          <ac:chgData name="Emily Clarke (HEIW)" userId="182402a7-2e5a-461b-b917-ab9a712f3d68" providerId="ADAL" clId="{8C6A9580-E1C7-4C00-BBB2-5687F986C596}" dt="2024-04-05T11:59:10.043" v="2253" actId="26606"/>
          <ac:picMkLst>
            <pc:docMk/>
            <pc:sldMk cId="1007035081" sldId="4304"/>
            <ac:picMk id="5" creationId="{912026AE-BC5A-EA16-BC3B-7DF7B0D1AF5B}"/>
          </ac:picMkLst>
        </pc:picChg>
      </pc:sldChg>
      <pc:sldChg chg="addSp delSp modSp del mod setBg setFolMasterObjs">
        <pc:chgData name="Emily Clarke (HEIW)" userId="182402a7-2e5a-461b-b917-ab9a712f3d68" providerId="ADAL" clId="{8C6A9580-E1C7-4C00-BBB2-5687F986C596}" dt="2024-04-05T13:22:08.536" v="2501" actId="47"/>
        <pc:sldMkLst>
          <pc:docMk/>
          <pc:sldMk cId="1757335221" sldId="4304"/>
        </pc:sldMkLst>
        <pc:spChg chg="mod ord">
          <ac:chgData name="Emily Clarke (HEIW)" userId="182402a7-2e5a-461b-b917-ab9a712f3d68" providerId="ADAL" clId="{8C6A9580-E1C7-4C00-BBB2-5687F986C596}" dt="2024-04-05T13:21:48.956" v="2496" actId="26606"/>
          <ac:spMkLst>
            <pc:docMk/>
            <pc:sldMk cId="1757335221" sldId="4304"/>
            <ac:spMk id="5" creationId="{E89788A4-3FF6-6023-B4B8-668BA7E9CAE1}"/>
          </ac:spMkLst>
        </pc:spChg>
        <pc:spChg chg="mod">
          <ac:chgData name="Emily Clarke (HEIW)" userId="182402a7-2e5a-461b-b917-ab9a712f3d68" providerId="ADAL" clId="{8C6A9580-E1C7-4C00-BBB2-5687F986C596}" dt="2024-04-05T13:21:48.956" v="2496" actId="26606"/>
          <ac:spMkLst>
            <pc:docMk/>
            <pc:sldMk cId="1757335221" sldId="4304"/>
            <ac:spMk id="6" creationId="{76940FB7-923A-9FCE-8253-29E16466B398}"/>
          </ac:spMkLst>
        </pc:spChg>
        <pc:spChg chg="add">
          <ac:chgData name="Emily Clarke (HEIW)" userId="182402a7-2e5a-461b-b917-ab9a712f3d68" providerId="ADAL" clId="{8C6A9580-E1C7-4C00-BBB2-5687F986C596}" dt="2024-04-05T13:21:48.956" v="2496" actId="26606"/>
          <ac:spMkLst>
            <pc:docMk/>
            <pc:sldMk cId="1757335221" sldId="4304"/>
            <ac:spMk id="15" creationId="{F13C74B1-5B17-4795-BED0-7140497B445A}"/>
          </ac:spMkLst>
        </pc:spChg>
        <pc:spChg chg="add">
          <ac:chgData name="Emily Clarke (HEIW)" userId="182402a7-2e5a-461b-b917-ab9a712f3d68" providerId="ADAL" clId="{8C6A9580-E1C7-4C00-BBB2-5687F986C596}" dt="2024-04-05T13:21:48.956" v="2496" actId="26606"/>
          <ac:spMkLst>
            <pc:docMk/>
            <pc:sldMk cId="1757335221" sldId="4304"/>
            <ac:spMk id="17" creationId="{D4974D33-8DC5-464E-8C6D-BE58F0669C17}"/>
          </ac:spMkLst>
        </pc:spChg>
        <pc:picChg chg="del">
          <ac:chgData name="Emily Clarke (HEIW)" userId="182402a7-2e5a-461b-b917-ab9a712f3d68" providerId="ADAL" clId="{8C6A9580-E1C7-4C00-BBB2-5687F986C596}" dt="2024-04-05T13:21:23.874" v="2495" actId="478"/>
          <ac:picMkLst>
            <pc:docMk/>
            <pc:sldMk cId="1757335221" sldId="4304"/>
            <ac:picMk id="3" creationId="{C5DC4DA1-9CED-141E-3362-BCA0482C797D}"/>
          </ac:picMkLst>
        </pc:picChg>
        <pc:picChg chg="mod">
          <ac:chgData name="Emily Clarke (HEIW)" userId="182402a7-2e5a-461b-b917-ab9a712f3d68" providerId="ADAL" clId="{8C6A9580-E1C7-4C00-BBB2-5687F986C596}" dt="2024-04-05T13:21:48.956" v="2496" actId="26606"/>
          <ac:picMkLst>
            <pc:docMk/>
            <pc:sldMk cId="1757335221" sldId="4304"/>
            <ac:picMk id="10" creationId="{CBC7A4F0-28E0-0085-0009-B9A4F8A86985}"/>
          </ac:picMkLst>
        </pc:picChg>
      </pc:sldChg>
      <pc:sldChg chg="addSp delSp modSp mod modNotesTx">
        <pc:chgData name="Emily Clarke (HEIW)" userId="182402a7-2e5a-461b-b917-ab9a712f3d68" providerId="ADAL" clId="{8C6A9580-E1C7-4C00-BBB2-5687F986C596}" dt="2024-04-08T09:18:57.837" v="3051" actId="20577"/>
        <pc:sldMkLst>
          <pc:docMk/>
          <pc:sldMk cId="2436245387" sldId="4304"/>
        </pc:sldMkLst>
        <pc:spChg chg="mod">
          <ac:chgData name="Emily Clarke (HEIW)" userId="182402a7-2e5a-461b-b917-ab9a712f3d68" providerId="ADAL" clId="{8C6A9580-E1C7-4C00-BBB2-5687F986C596}" dt="2024-04-08T08:11:27.136" v="2795" actId="1076"/>
          <ac:spMkLst>
            <pc:docMk/>
            <pc:sldMk cId="2436245387" sldId="4304"/>
            <ac:spMk id="8" creationId="{DC1F6E40-9275-396A-A438-D866E1DE3AB6}"/>
          </ac:spMkLst>
        </pc:spChg>
        <pc:spChg chg="mod">
          <ac:chgData name="Emily Clarke (HEIW)" userId="182402a7-2e5a-461b-b917-ab9a712f3d68" providerId="ADAL" clId="{8C6A9580-E1C7-4C00-BBB2-5687F986C596}" dt="2024-04-08T09:18:57.837" v="3051" actId="20577"/>
          <ac:spMkLst>
            <pc:docMk/>
            <pc:sldMk cId="2436245387" sldId="4304"/>
            <ac:spMk id="10" creationId="{C9C49E9F-8AA3-1B3C-0D25-A8E00EC719BE}"/>
          </ac:spMkLst>
        </pc:spChg>
        <pc:spChg chg="mod">
          <ac:chgData name="Emily Clarke (HEIW)" userId="182402a7-2e5a-461b-b917-ab9a712f3d68" providerId="ADAL" clId="{8C6A9580-E1C7-4C00-BBB2-5687F986C596}" dt="2024-04-05T15:51:54.414" v="2596"/>
          <ac:spMkLst>
            <pc:docMk/>
            <pc:sldMk cId="2436245387" sldId="4304"/>
            <ac:spMk id="12" creationId="{96639A11-69EB-0D4F-5ECC-FF66BABD0056}"/>
          </ac:spMkLst>
        </pc:spChg>
        <pc:spChg chg="mod">
          <ac:chgData name="Emily Clarke (HEIW)" userId="182402a7-2e5a-461b-b917-ab9a712f3d68" providerId="ADAL" clId="{8C6A9580-E1C7-4C00-BBB2-5687F986C596}" dt="2024-04-05T15:51:54.414" v="2596"/>
          <ac:spMkLst>
            <pc:docMk/>
            <pc:sldMk cId="2436245387" sldId="4304"/>
            <ac:spMk id="14" creationId="{2E704784-E76D-AFA9-52DC-96FB180B7B62}"/>
          </ac:spMkLst>
        </pc:spChg>
        <pc:spChg chg="mod">
          <ac:chgData name="Emily Clarke (HEIW)" userId="182402a7-2e5a-461b-b917-ab9a712f3d68" providerId="ADAL" clId="{8C6A9580-E1C7-4C00-BBB2-5687F986C596}" dt="2024-04-05T15:51:54.414" v="2596"/>
          <ac:spMkLst>
            <pc:docMk/>
            <pc:sldMk cId="2436245387" sldId="4304"/>
            <ac:spMk id="17" creationId="{2165FD22-6F5E-0BE4-D044-617A0801786A}"/>
          </ac:spMkLst>
        </pc:spChg>
        <pc:spChg chg="mod">
          <ac:chgData name="Emily Clarke (HEIW)" userId="182402a7-2e5a-461b-b917-ab9a712f3d68" providerId="ADAL" clId="{8C6A9580-E1C7-4C00-BBB2-5687F986C596}" dt="2024-04-05T15:51:54.414" v="2596"/>
          <ac:spMkLst>
            <pc:docMk/>
            <pc:sldMk cId="2436245387" sldId="4304"/>
            <ac:spMk id="18" creationId="{811E4FEB-A6E0-A3F9-4E25-C4ACEC4DBDC0}"/>
          </ac:spMkLst>
        </pc:spChg>
        <pc:spChg chg="mod">
          <ac:chgData name="Emily Clarke (HEIW)" userId="182402a7-2e5a-461b-b917-ab9a712f3d68" providerId="ADAL" clId="{8C6A9580-E1C7-4C00-BBB2-5687F986C596}" dt="2024-04-05T15:51:54.414" v="2596"/>
          <ac:spMkLst>
            <pc:docMk/>
            <pc:sldMk cId="2436245387" sldId="4304"/>
            <ac:spMk id="19" creationId="{A214B2EC-C7A3-8EF6-A7B5-BE8BAD719C14}"/>
          </ac:spMkLst>
        </pc:spChg>
        <pc:spChg chg="mod">
          <ac:chgData name="Emily Clarke (HEIW)" userId="182402a7-2e5a-461b-b917-ab9a712f3d68" providerId="ADAL" clId="{8C6A9580-E1C7-4C00-BBB2-5687F986C596}" dt="2024-04-05T15:52:00.962" v="2598"/>
          <ac:spMkLst>
            <pc:docMk/>
            <pc:sldMk cId="2436245387" sldId="4304"/>
            <ac:spMk id="21" creationId="{7D01F2E8-932C-AF95-7713-06276F182B96}"/>
          </ac:spMkLst>
        </pc:spChg>
        <pc:spChg chg="mod">
          <ac:chgData name="Emily Clarke (HEIW)" userId="182402a7-2e5a-461b-b917-ab9a712f3d68" providerId="ADAL" clId="{8C6A9580-E1C7-4C00-BBB2-5687F986C596}" dt="2024-04-05T15:52:00.962" v="2598"/>
          <ac:spMkLst>
            <pc:docMk/>
            <pc:sldMk cId="2436245387" sldId="4304"/>
            <ac:spMk id="22" creationId="{BEEA1CD6-582C-3F85-18D9-B4D7BDD81186}"/>
          </ac:spMkLst>
        </pc:spChg>
        <pc:spChg chg="mod">
          <ac:chgData name="Emily Clarke (HEIW)" userId="182402a7-2e5a-461b-b917-ab9a712f3d68" providerId="ADAL" clId="{8C6A9580-E1C7-4C00-BBB2-5687F986C596}" dt="2024-04-05T15:52:00.962" v="2598"/>
          <ac:spMkLst>
            <pc:docMk/>
            <pc:sldMk cId="2436245387" sldId="4304"/>
            <ac:spMk id="24" creationId="{F3595412-1E5B-4248-1C50-78951EA0B953}"/>
          </ac:spMkLst>
        </pc:spChg>
        <pc:spChg chg="mod">
          <ac:chgData name="Emily Clarke (HEIW)" userId="182402a7-2e5a-461b-b917-ab9a712f3d68" providerId="ADAL" clId="{8C6A9580-E1C7-4C00-BBB2-5687F986C596}" dt="2024-04-05T15:52:00.962" v="2598"/>
          <ac:spMkLst>
            <pc:docMk/>
            <pc:sldMk cId="2436245387" sldId="4304"/>
            <ac:spMk id="25" creationId="{D8265FD5-8B7A-1BC5-CC63-A17789E01C0A}"/>
          </ac:spMkLst>
        </pc:spChg>
        <pc:spChg chg="mod">
          <ac:chgData name="Emily Clarke (HEIW)" userId="182402a7-2e5a-461b-b917-ab9a712f3d68" providerId="ADAL" clId="{8C6A9580-E1C7-4C00-BBB2-5687F986C596}" dt="2024-04-05T15:52:00.962" v="2598"/>
          <ac:spMkLst>
            <pc:docMk/>
            <pc:sldMk cId="2436245387" sldId="4304"/>
            <ac:spMk id="26" creationId="{1EDC7E09-A405-EB07-7D0C-1EEC89B707AE}"/>
          </ac:spMkLst>
        </pc:spChg>
        <pc:grpChg chg="add mod">
          <ac:chgData name="Emily Clarke (HEIW)" userId="182402a7-2e5a-461b-b917-ab9a712f3d68" providerId="ADAL" clId="{8C6A9580-E1C7-4C00-BBB2-5687F986C596}" dt="2024-04-05T15:51:54.414" v="2596"/>
          <ac:grpSpMkLst>
            <pc:docMk/>
            <pc:sldMk cId="2436245387" sldId="4304"/>
            <ac:grpSpMk id="11" creationId="{0FCD43E9-E712-67AF-32E8-C22E19EFBCA3}"/>
          </ac:grpSpMkLst>
        </pc:grpChg>
        <pc:grpChg chg="add del">
          <ac:chgData name="Emily Clarke (HEIW)" userId="182402a7-2e5a-461b-b917-ab9a712f3d68" providerId="ADAL" clId="{8C6A9580-E1C7-4C00-BBB2-5687F986C596}" dt="2024-04-05T15:52:07.268" v="2600" actId="478"/>
          <ac:grpSpMkLst>
            <pc:docMk/>
            <pc:sldMk cId="2436245387" sldId="4304"/>
            <ac:grpSpMk id="13" creationId="{7A937DEF-259C-3E1F-87F4-0E0C03EDAA37}"/>
          </ac:grpSpMkLst>
        </pc:grpChg>
        <pc:grpChg chg="add mod">
          <ac:chgData name="Emily Clarke (HEIW)" userId="182402a7-2e5a-461b-b917-ab9a712f3d68" providerId="ADAL" clId="{8C6A9580-E1C7-4C00-BBB2-5687F986C596}" dt="2024-04-05T15:52:12.454" v="2601" actId="1076"/>
          <ac:grpSpMkLst>
            <pc:docMk/>
            <pc:sldMk cId="2436245387" sldId="4304"/>
            <ac:grpSpMk id="20" creationId="{AD49CD79-6DAB-0C5A-D0C3-4828895F31E2}"/>
          </ac:grpSpMkLst>
        </pc:grpChg>
        <pc:picChg chg="mod">
          <ac:chgData name="Emily Clarke (HEIW)" userId="182402a7-2e5a-461b-b917-ab9a712f3d68" providerId="ADAL" clId="{8C6A9580-E1C7-4C00-BBB2-5687F986C596}" dt="2024-04-05T15:51:54.414" v="2596"/>
          <ac:picMkLst>
            <pc:docMk/>
            <pc:sldMk cId="2436245387" sldId="4304"/>
            <ac:picMk id="16" creationId="{7ED26CEB-0883-4100-2F6D-138C40321634}"/>
          </ac:picMkLst>
        </pc:picChg>
        <pc:picChg chg="mod">
          <ac:chgData name="Emily Clarke (HEIW)" userId="182402a7-2e5a-461b-b917-ab9a712f3d68" providerId="ADAL" clId="{8C6A9580-E1C7-4C00-BBB2-5687F986C596}" dt="2024-04-05T15:52:00.962" v="2598"/>
          <ac:picMkLst>
            <pc:docMk/>
            <pc:sldMk cId="2436245387" sldId="4304"/>
            <ac:picMk id="23" creationId="{8E3A1BD8-60FC-EC49-2FA5-993601C9C3D6}"/>
          </ac:picMkLst>
        </pc:picChg>
      </pc:sldChg>
      <pc:sldChg chg="addSp delSp modSp del mod setBg setFolMasterObjs">
        <pc:chgData name="Emily Clarke (HEIW)" userId="182402a7-2e5a-461b-b917-ab9a712f3d68" providerId="ADAL" clId="{8C6A9580-E1C7-4C00-BBB2-5687F986C596}" dt="2024-04-05T12:19:37.558" v="2399" actId="47"/>
        <pc:sldMkLst>
          <pc:docMk/>
          <pc:sldMk cId="2858678531" sldId="4304"/>
        </pc:sldMkLst>
        <pc:spChg chg="mod">
          <ac:chgData name="Emily Clarke (HEIW)" userId="182402a7-2e5a-461b-b917-ab9a712f3d68" providerId="ADAL" clId="{8C6A9580-E1C7-4C00-BBB2-5687F986C596}" dt="2024-04-05T12:18:37.458" v="2393" actId="26606"/>
          <ac:spMkLst>
            <pc:docMk/>
            <pc:sldMk cId="2858678531" sldId="4304"/>
            <ac:spMk id="4" creationId="{922E14AF-97ED-67BB-38A4-D7C607DB2DDF}"/>
          </ac:spMkLst>
        </pc:spChg>
        <pc:spChg chg="mod">
          <ac:chgData name="Emily Clarke (HEIW)" userId="182402a7-2e5a-461b-b917-ab9a712f3d68" providerId="ADAL" clId="{8C6A9580-E1C7-4C00-BBB2-5687F986C596}" dt="2024-04-05T12:18:37.458" v="2393" actId="26606"/>
          <ac:spMkLst>
            <pc:docMk/>
            <pc:sldMk cId="2858678531" sldId="4304"/>
            <ac:spMk id="5" creationId="{1412F931-DE26-20B2-6761-9D6629E6F547}"/>
          </ac:spMkLst>
        </pc:spChg>
        <pc:spChg chg="add del">
          <ac:chgData name="Emily Clarke (HEIW)" userId="182402a7-2e5a-461b-b917-ab9a712f3d68" providerId="ADAL" clId="{8C6A9580-E1C7-4C00-BBB2-5687F986C596}" dt="2024-04-05T12:15:05.342" v="2364" actId="26606"/>
          <ac:spMkLst>
            <pc:docMk/>
            <pc:sldMk cId="2858678531" sldId="4304"/>
            <ac:spMk id="12" creationId="{79477870-C64A-4E35-8F2F-05B7114F3C74}"/>
          </ac:spMkLst>
        </pc:spChg>
        <pc:spChg chg="add del">
          <ac:chgData name="Emily Clarke (HEIW)" userId="182402a7-2e5a-461b-b917-ab9a712f3d68" providerId="ADAL" clId="{8C6A9580-E1C7-4C00-BBB2-5687F986C596}" dt="2024-04-05T12:15:05.342" v="2364" actId="26606"/>
          <ac:spMkLst>
            <pc:docMk/>
            <pc:sldMk cId="2858678531" sldId="4304"/>
            <ac:spMk id="14" creationId="{8AEA628B-C8FF-4D0B-B111-F101F580B15D}"/>
          </ac:spMkLst>
        </pc:spChg>
        <pc:spChg chg="add del">
          <ac:chgData name="Emily Clarke (HEIW)" userId="182402a7-2e5a-461b-b917-ab9a712f3d68" providerId="ADAL" clId="{8C6A9580-E1C7-4C00-BBB2-5687F986C596}" dt="2024-04-05T12:15:05.342" v="2364" actId="26606"/>
          <ac:spMkLst>
            <pc:docMk/>
            <pc:sldMk cId="2858678531" sldId="4304"/>
            <ac:spMk id="16" creationId="{42663BD0-064C-40FC-A331-F49FCA9536AA}"/>
          </ac:spMkLst>
        </pc:spChg>
        <pc:spChg chg="add del">
          <ac:chgData name="Emily Clarke (HEIW)" userId="182402a7-2e5a-461b-b917-ab9a712f3d68" providerId="ADAL" clId="{8C6A9580-E1C7-4C00-BBB2-5687F986C596}" dt="2024-04-05T12:15:09.208" v="2366" actId="26606"/>
          <ac:spMkLst>
            <pc:docMk/>
            <pc:sldMk cId="2858678531" sldId="4304"/>
            <ac:spMk id="18" creationId="{9F7D5CDA-D291-4307-BF55-1381FED29634}"/>
          </ac:spMkLst>
        </pc:spChg>
        <pc:spChg chg="add del">
          <ac:chgData name="Emily Clarke (HEIW)" userId="182402a7-2e5a-461b-b917-ab9a712f3d68" providerId="ADAL" clId="{8C6A9580-E1C7-4C00-BBB2-5687F986C596}" dt="2024-04-05T12:15:09.208" v="2366" actId="26606"/>
          <ac:spMkLst>
            <pc:docMk/>
            <pc:sldMk cId="2858678531" sldId="4304"/>
            <ac:spMk id="19" creationId="{59B296B9-C5A5-4E4F-9B60-C907B5F1466C}"/>
          </ac:spMkLst>
        </pc:spChg>
        <pc:spChg chg="add del">
          <ac:chgData name="Emily Clarke (HEIW)" userId="182402a7-2e5a-461b-b917-ab9a712f3d68" providerId="ADAL" clId="{8C6A9580-E1C7-4C00-BBB2-5687F986C596}" dt="2024-04-05T12:15:09.208" v="2366" actId="26606"/>
          <ac:spMkLst>
            <pc:docMk/>
            <pc:sldMk cId="2858678531" sldId="4304"/>
            <ac:spMk id="20" creationId="{D0300FD3-5AF1-6305-15FA-9078072672E2}"/>
          </ac:spMkLst>
        </pc:spChg>
        <pc:spChg chg="add del">
          <ac:chgData name="Emily Clarke (HEIW)" userId="182402a7-2e5a-461b-b917-ab9a712f3d68" providerId="ADAL" clId="{8C6A9580-E1C7-4C00-BBB2-5687F986C596}" dt="2024-04-05T12:15:16.262" v="2368" actId="26606"/>
          <ac:spMkLst>
            <pc:docMk/>
            <pc:sldMk cId="2858678531" sldId="4304"/>
            <ac:spMk id="22" creationId="{D009D6D5-DAC2-4A8B-A17A-E206B9012D09}"/>
          </ac:spMkLst>
        </pc:spChg>
        <pc:spChg chg="add del">
          <ac:chgData name="Emily Clarke (HEIW)" userId="182402a7-2e5a-461b-b917-ab9a712f3d68" providerId="ADAL" clId="{8C6A9580-E1C7-4C00-BBB2-5687F986C596}" dt="2024-04-05T12:18:37.458" v="2393" actId="26606"/>
          <ac:spMkLst>
            <pc:docMk/>
            <pc:sldMk cId="2858678531" sldId="4304"/>
            <ac:spMk id="24" creationId="{560AFAAC-EA6C-45A9-9E03-C9C9F0193B4F}"/>
          </ac:spMkLst>
        </pc:spChg>
        <pc:spChg chg="add del">
          <ac:chgData name="Emily Clarke (HEIW)" userId="182402a7-2e5a-461b-b917-ab9a712f3d68" providerId="ADAL" clId="{8C6A9580-E1C7-4C00-BBB2-5687F986C596}" dt="2024-04-05T12:18:37.458" v="2393" actId="26606"/>
          <ac:spMkLst>
            <pc:docMk/>
            <pc:sldMk cId="2858678531" sldId="4304"/>
            <ac:spMk id="25" creationId="{83549E37-C86B-4401-90BD-D8BF83859F14}"/>
          </ac:spMkLst>
        </pc:spChg>
        <pc:spChg chg="add del">
          <ac:chgData name="Emily Clarke (HEIW)" userId="182402a7-2e5a-461b-b917-ab9a712f3d68" providerId="ADAL" clId="{8C6A9580-E1C7-4C00-BBB2-5687F986C596}" dt="2024-04-05T12:18:37.458" v="2393" actId="26606"/>
          <ac:spMkLst>
            <pc:docMk/>
            <pc:sldMk cId="2858678531" sldId="4304"/>
            <ac:spMk id="26" creationId="{8A17784E-76D8-4521-A77D-0D2EBB923004}"/>
          </ac:spMkLst>
        </pc:spChg>
        <pc:spChg chg="add del">
          <ac:chgData name="Emily Clarke (HEIW)" userId="182402a7-2e5a-461b-b917-ab9a712f3d68" providerId="ADAL" clId="{8C6A9580-E1C7-4C00-BBB2-5687F986C596}" dt="2024-04-05T12:18:37.458" v="2393" actId="26606"/>
          <ac:spMkLst>
            <pc:docMk/>
            <pc:sldMk cId="2858678531" sldId="4304"/>
            <ac:spMk id="27" creationId="{C0036C6B-F09C-4EAB-AE02-8D056EE74856}"/>
          </ac:spMkLst>
        </pc:spChg>
        <pc:spChg chg="add del">
          <ac:chgData name="Emily Clarke (HEIW)" userId="182402a7-2e5a-461b-b917-ab9a712f3d68" providerId="ADAL" clId="{8C6A9580-E1C7-4C00-BBB2-5687F986C596}" dt="2024-04-05T12:18:37.458" v="2393" actId="26606"/>
          <ac:spMkLst>
            <pc:docMk/>
            <pc:sldMk cId="2858678531" sldId="4304"/>
            <ac:spMk id="28" creationId="{FC8D5885-2804-4D3C-BE31-902E4D3279B0}"/>
          </ac:spMkLst>
        </pc:spChg>
        <pc:spChg chg="add">
          <ac:chgData name="Emily Clarke (HEIW)" userId="182402a7-2e5a-461b-b917-ab9a712f3d68" providerId="ADAL" clId="{8C6A9580-E1C7-4C00-BBB2-5687F986C596}" dt="2024-04-05T12:18:37.458" v="2393" actId="26606"/>
          <ac:spMkLst>
            <pc:docMk/>
            <pc:sldMk cId="2858678531" sldId="4304"/>
            <ac:spMk id="33" creationId="{F13C74B1-5B17-4795-BED0-7140497B445A}"/>
          </ac:spMkLst>
        </pc:spChg>
        <pc:spChg chg="add">
          <ac:chgData name="Emily Clarke (HEIW)" userId="182402a7-2e5a-461b-b917-ab9a712f3d68" providerId="ADAL" clId="{8C6A9580-E1C7-4C00-BBB2-5687F986C596}" dt="2024-04-05T12:18:37.458" v="2393" actId="26606"/>
          <ac:spMkLst>
            <pc:docMk/>
            <pc:sldMk cId="2858678531" sldId="4304"/>
            <ac:spMk id="35" creationId="{D4974D33-8DC5-464E-8C6D-BE58F0669C17}"/>
          </ac:spMkLst>
        </pc:spChg>
        <pc:picChg chg="add del">
          <ac:chgData name="Emily Clarke (HEIW)" userId="182402a7-2e5a-461b-b917-ab9a712f3d68" providerId="ADAL" clId="{8C6A9580-E1C7-4C00-BBB2-5687F986C596}" dt="2024-04-05T12:18:23.844" v="2389" actId="478"/>
          <ac:picMkLst>
            <pc:docMk/>
            <pc:sldMk cId="2858678531" sldId="4304"/>
            <ac:picMk id="2" creationId="{D4759969-3DBD-77CD-6BE5-5CB217F1F9D1}"/>
          </ac:picMkLst>
        </pc:picChg>
        <pc:picChg chg="del">
          <ac:chgData name="Emily Clarke (HEIW)" userId="182402a7-2e5a-461b-b917-ab9a712f3d68" providerId="ADAL" clId="{8C6A9580-E1C7-4C00-BBB2-5687F986C596}" dt="2024-04-05T12:14:01.963" v="2362" actId="478"/>
          <ac:picMkLst>
            <pc:docMk/>
            <pc:sldMk cId="2858678531" sldId="4304"/>
            <ac:picMk id="3" creationId="{C5DC4DA1-9CED-141E-3362-BCA0482C797D}"/>
          </ac:picMkLst>
        </pc:picChg>
        <pc:picChg chg="del mod ord">
          <ac:chgData name="Emily Clarke (HEIW)" userId="182402a7-2e5a-461b-b917-ab9a712f3d68" providerId="ADAL" clId="{8C6A9580-E1C7-4C00-BBB2-5687F986C596}" dt="2024-04-05T12:17:03.524" v="2387" actId="478"/>
          <ac:picMkLst>
            <pc:docMk/>
            <pc:sldMk cId="2858678531" sldId="4304"/>
            <ac:picMk id="7" creationId="{55AA513C-BADF-9812-C6D6-333C413CC1B4}"/>
          </ac:picMkLst>
        </pc:picChg>
        <pc:picChg chg="add mod">
          <ac:chgData name="Emily Clarke (HEIW)" userId="182402a7-2e5a-461b-b917-ab9a712f3d68" providerId="ADAL" clId="{8C6A9580-E1C7-4C00-BBB2-5687F986C596}" dt="2024-04-05T12:18:37.458" v="2393" actId="26606"/>
          <ac:picMkLst>
            <pc:docMk/>
            <pc:sldMk cId="2858678531" sldId="4304"/>
            <ac:picMk id="8" creationId="{D461721D-CB96-F64D-D382-529E283C0ACC}"/>
          </ac:picMkLst>
        </pc:picChg>
      </pc:sldChg>
      <pc:sldChg chg="addSp delSp modSp del mod setBg">
        <pc:chgData name="Emily Clarke (HEIW)" userId="182402a7-2e5a-461b-b917-ab9a712f3d68" providerId="ADAL" clId="{8C6A9580-E1C7-4C00-BBB2-5687F986C596}" dt="2024-04-05T14:43:51.105" v="2520" actId="47"/>
        <pc:sldMkLst>
          <pc:docMk/>
          <pc:sldMk cId="3058894435" sldId="4304"/>
        </pc:sldMkLst>
        <pc:spChg chg="mod ord">
          <ac:chgData name="Emily Clarke (HEIW)" userId="182402a7-2e5a-461b-b917-ab9a712f3d68" providerId="ADAL" clId="{8C6A9580-E1C7-4C00-BBB2-5687F986C596}" dt="2024-04-05T14:43:30.565" v="2516" actId="26606"/>
          <ac:spMkLst>
            <pc:docMk/>
            <pc:sldMk cId="3058894435" sldId="4304"/>
            <ac:spMk id="2" creationId="{A1996A95-0B97-BE4D-A336-5029F55FE73A}"/>
          </ac:spMkLst>
        </pc:spChg>
        <pc:spChg chg="mod ord">
          <ac:chgData name="Emily Clarke (HEIW)" userId="182402a7-2e5a-461b-b917-ab9a712f3d68" providerId="ADAL" clId="{8C6A9580-E1C7-4C00-BBB2-5687F986C596}" dt="2024-04-05T14:43:30.565" v="2516" actId="26606"/>
          <ac:spMkLst>
            <pc:docMk/>
            <pc:sldMk cId="3058894435" sldId="4304"/>
            <ac:spMk id="4" creationId="{1BE83C09-7CC1-EEB7-B9B9-B757809C0541}"/>
          </ac:spMkLst>
        </pc:spChg>
        <pc:spChg chg="add del">
          <ac:chgData name="Emily Clarke (HEIW)" userId="182402a7-2e5a-461b-b917-ab9a712f3d68" providerId="ADAL" clId="{8C6A9580-E1C7-4C00-BBB2-5687F986C596}" dt="2024-04-05T14:43:30.565" v="2516" actId="26606"/>
          <ac:spMkLst>
            <pc:docMk/>
            <pc:sldMk cId="3058894435" sldId="4304"/>
            <ac:spMk id="14" creationId="{8FC9BE17-9A7B-462D-AE50-3D8777387304}"/>
          </ac:spMkLst>
        </pc:spChg>
        <pc:spChg chg="add del">
          <ac:chgData name="Emily Clarke (HEIW)" userId="182402a7-2e5a-461b-b917-ab9a712f3d68" providerId="ADAL" clId="{8C6A9580-E1C7-4C00-BBB2-5687F986C596}" dt="2024-04-05T14:43:30.565" v="2516" actId="26606"/>
          <ac:spMkLst>
            <pc:docMk/>
            <pc:sldMk cId="3058894435" sldId="4304"/>
            <ac:spMk id="16" creationId="{3EBE8569-6AEC-4B8C-8D53-2DE337CDBA65}"/>
          </ac:spMkLst>
        </pc:spChg>
        <pc:spChg chg="add del">
          <ac:chgData name="Emily Clarke (HEIW)" userId="182402a7-2e5a-461b-b917-ab9a712f3d68" providerId="ADAL" clId="{8C6A9580-E1C7-4C00-BBB2-5687F986C596}" dt="2024-04-05T14:43:30.565" v="2516" actId="26606"/>
          <ac:spMkLst>
            <pc:docMk/>
            <pc:sldMk cId="3058894435" sldId="4304"/>
            <ac:spMk id="18" creationId="{55D4142C-5077-457F-A6AD-3FECFDB39685}"/>
          </ac:spMkLst>
        </pc:spChg>
        <pc:spChg chg="add del">
          <ac:chgData name="Emily Clarke (HEIW)" userId="182402a7-2e5a-461b-b917-ab9a712f3d68" providerId="ADAL" clId="{8C6A9580-E1C7-4C00-BBB2-5687F986C596}" dt="2024-04-05T14:43:30.565" v="2516" actId="26606"/>
          <ac:spMkLst>
            <pc:docMk/>
            <pc:sldMk cId="3058894435" sldId="4304"/>
            <ac:spMk id="20" creationId="{7A5F0580-5EE9-419F-96EE-B6529EF6E7D0}"/>
          </ac:spMkLst>
        </pc:spChg>
        <pc:spChg chg="add">
          <ac:chgData name="Emily Clarke (HEIW)" userId="182402a7-2e5a-461b-b917-ab9a712f3d68" providerId="ADAL" clId="{8C6A9580-E1C7-4C00-BBB2-5687F986C596}" dt="2024-04-05T14:43:30.565" v="2516" actId="26606"/>
          <ac:spMkLst>
            <pc:docMk/>
            <pc:sldMk cId="3058894435" sldId="4304"/>
            <ac:spMk id="25" creationId="{3EAF38DC-B069-4F74-89ED-92C7579C3D26}"/>
          </ac:spMkLst>
        </pc:spChg>
        <pc:spChg chg="add">
          <ac:chgData name="Emily Clarke (HEIW)" userId="182402a7-2e5a-461b-b917-ab9a712f3d68" providerId="ADAL" clId="{8C6A9580-E1C7-4C00-BBB2-5687F986C596}" dt="2024-04-05T14:43:30.565" v="2516" actId="26606"/>
          <ac:spMkLst>
            <pc:docMk/>
            <pc:sldMk cId="3058894435" sldId="4304"/>
            <ac:spMk id="27" creationId="{83549E37-C86B-4401-90BD-D8BF83859F14}"/>
          </ac:spMkLst>
        </pc:spChg>
        <pc:spChg chg="add">
          <ac:chgData name="Emily Clarke (HEIW)" userId="182402a7-2e5a-461b-b917-ab9a712f3d68" providerId="ADAL" clId="{8C6A9580-E1C7-4C00-BBB2-5687F986C596}" dt="2024-04-05T14:43:30.565" v="2516" actId="26606"/>
          <ac:spMkLst>
            <pc:docMk/>
            <pc:sldMk cId="3058894435" sldId="4304"/>
            <ac:spMk id="29" creationId="{8A17784E-76D8-4521-A77D-0D2EBB923004}"/>
          </ac:spMkLst>
        </pc:spChg>
        <pc:spChg chg="add">
          <ac:chgData name="Emily Clarke (HEIW)" userId="182402a7-2e5a-461b-b917-ab9a712f3d68" providerId="ADAL" clId="{8C6A9580-E1C7-4C00-BBB2-5687F986C596}" dt="2024-04-05T14:43:30.565" v="2516" actId="26606"/>
          <ac:spMkLst>
            <pc:docMk/>
            <pc:sldMk cId="3058894435" sldId="4304"/>
            <ac:spMk id="31" creationId="{7A0CBFF4-EA32-4FE2-BA6B-8F3A6E6ED144}"/>
          </ac:spMkLst>
        </pc:spChg>
        <pc:spChg chg="add">
          <ac:chgData name="Emily Clarke (HEIW)" userId="182402a7-2e5a-461b-b917-ab9a712f3d68" providerId="ADAL" clId="{8C6A9580-E1C7-4C00-BBB2-5687F986C596}" dt="2024-04-05T14:43:30.565" v="2516" actId="26606"/>
          <ac:spMkLst>
            <pc:docMk/>
            <pc:sldMk cId="3058894435" sldId="4304"/>
            <ac:spMk id="33" creationId="{FC8D5885-2804-4D3C-BE31-902E4D3279B0}"/>
          </ac:spMkLst>
        </pc:spChg>
        <pc:picChg chg="del">
          <ac:chgData name="Emily Clarke (HEIW)" userId="182402a7-2e5a-461b-b917-ab9a712f3d68" providerId="ADAL" clId="{8C6A9580-E1C7-4C00-BBB2-5687F986C596}" dt="2024-04-05T14:42:26.979" v="2511" actId="478"/>
          <ac:picMkLst>
            <pc:docMk/>
            <pc:sldMk cId="3058894435" sldId="4304"/>
            <ac:picMk id="3" creationId="{C5DC4DA1-9CED-141E-3362-BCA0482C797D}"/>
          </ac:picMkLst>
        </pc:picChg>
        <pc:picChg chg="mod">
          <ac:chgData name="Emily Clarke (HEIW)" userId="182402a7-2e5a-461b-b917-ab9a712f3d68" providerId="ADAL" clId="{8C6A9580-E1C7-4C00-BBB2-5687F986C596}" dt="2024-04-05T14:43:30.565" v="2516" actId="26606"/>
          <ac:picMkLst>
            <pc:docMk/>
            <pc:sldMk cId="3058894435" sldId="4304"/>
            <ac:picMk id="9" creationId="{55C428CA-E540-944F-E850-F10E3DD1FB46}"/>
          </ac:picMkLst>
        </pc:picChg>
      </pc:sldChg>
      <pc:sldChg chg="addSp modSp del mod setBg setFolMasterObjs">
        <pc:chgData name="Emily Clarke (HEIW)" userId="182402a7-2e5a-461b-b917-ab9a712f3d68" providerId="ADAL" clId="{8C6A9580-E1C7-4C00-BBB2-5687F986C596}" dt="2024-04-05T12:11:25.227" v="2356" actId="47"/>
        <pc:sldMkLst>
          <pc:docMk/>
          <pc:sldMk cId="3140414747" sldId="4304"/>
        </pc:sldMkLst>
        <pc:spChg chg="mod ord">
          <ac:chgData name="Emily Clarke (HEIW)" userId="182402a7-2e5a-461b-b917-ab9a712f3d68" providerId="ADAL" clId="{8C6A9580-E1C7-4C00-BBB2-5687F986C596}" dt="2024-04-05T12:10:50.464" v="2351" actId="26606"/>
          <ac:spMkLst>
            <pc:docMk/>
            <pc:sldMk cId="3140414747" sldId="4304"/>
            <ac:spMk id="9" creationId="{6AE3F529-C49C-88AA-2C25-D917FCE10847}"/>
          </ac:spMkLst>
        </pc:spChg>
        <pc:spChg chg="mod">
          <ac:chgData name="Emily Clarke (HEIW)" userId="182402a7-2e5a-461b-b917-ab9a712f3d68" providerId="ADAL" clId="{8C6A9580-E1C7-4C00-BBB2-5687F986C596}" dt="2024-04-05T12:10:50.464" v="2351" actId="26606"/>
          <ac:spMkLst>
            <pc:docMk/>
            <pc:sldMk cId="3140414747" sldId="4304"/>
            <ac:spMk id="10" creationId="{446EC8CF-F605-645C-4F88-58CE6F5A64DE}"/>
          </ac:spMkLst>
        </pc:spChg>
        <pc:spChg chg="add">
          <ac:chgData name="Emily Clarke (HEIW)" userId="182402a7-2e5a-461b-b917-ab9a712f3d68" providerId="ADAL" clId="{8C6A9580-E1C7-4C00-BBB2-5687F986C596}" dt="2024-04-05T12:10:50.464" v="2351" actId="26606"/>
          <ac:spMkLst>
            <pc:docMk/>
            <pc:sldMk cId="3140414747" sldId="4304"/>
            <ac:spMk id="15" creationId="{D2B783EE-0239-4717-BBEA-8C9EAC61C824}"/>
          </ac:spMkLst>
        </pc:spChg>
        <pc:spChg chg="add">
          <ac:chgData name="Emily Clarke (HEIW)" userId="182402a7-2e5a-461b-b917-ab9a712f3d68" providerId="ADAL" clId="{8C6A9580-E1C7-4C00-BBB2-5687F986C596}" dt="2024-04-05T12:10:50.464" v="2351" actId="26606"/>
          <ac:spMkLst>
            <pc:docMk/>
            <pc:sldMk cId="3140414747" sldId="4304"/>
            <ac:spMk id="17" creationId="{A7B99495-F43F-4D80-A44F-2CB4764EB90B}"/>
          </ac:spMkLst>
        </pc:spChg>
        <pc:spChg chg="add">
          <ac:chgData name="Emily Clarke (HEIW)" userId="182402a7-2e5a-461b-b917-ab9a712f3d68" providerId="ADAL" clId="{8C6A9580-E1C7-4C00-BBB2-5687F986C596}" dt="2024-04-05T12:10:50.464" v="2351" actId="26606"/>
          <ac:spMkLst>
            <pc:docMk/>
            <pc:sldMk cId="3140414747" sldId="4304"/>
            <ac:spMk id="19" creationId="{70BEB1E7-2F88-40BC-B73D-42E5B6F80BFC}"/>
          </ac:spMkLst>
        </pc:spChg>
        <pc:picChg chg="mod modCrop">
          <ac:chgData name="Emily Clarke (HEIW)" userId="182402a7-2e5a-461b-b917-ab9a712f3d68" providerId="ADAL" clId="{8C6A9580-E1C7-4C00-BBB2-5687F986C596}" dt="2024-04-05T12:10:57.782" v="2352" actId="18131"/>
          <ac:picMkLst>
            <pc:docMk/>
            <pc:sldMk cId="3140414747" sldId="4304"/>
            <ac:picMk id="2" creationId="{4EB35536-3398-CE7C-1DB7-D6895F7282AC}"/>
          </ac:picMkLst>
        </pc:picChg>
        <pc:picChg chg="mod ord">
          <ac:chgData name="Emily Clarke (HEIW)" userId="182402a7-2e5a-461b-b917-ab9a712f3d68" providerId="ADAL" clId="{8C6A9580-E1C7-4C00-BBB2-5687F986C596}" dt="2024-04-05T12:10:50.464" v="2351" actId="26606"/>
          <ac:picMkLst>
            <pc:docMk/>
            <pc:sldMk cId="3140414747" sldId="4304"/>
            <ac:picMk id="3" creationId="{C5DC4DA1-9CED-141E-3362-BCA0482C797D}"/>
          </ac:picMkLst>
        </pc:picChg>
      </pc:sldChg>
      <pc:sldChg chg="new del">
        <pc:chgData name="Emily Clarke (HEIW)" userId="182402a7-2e5a-461b-b917-ab9a712f3d68" providerId="ADAL" clId="{8C6A9580-E1C7-4C00-BBB2-5687F986C596}" dt="2024-04-05T12:54:21.517" v="2477" actId="47"/>
        <pc:sldMkLst>
          <pc:docMk/>
          <pc:sldMk cId="3457902018" sldId="4304"/>
        </pc:sldMkLst>
      </pc:sldChg>
      <pc:sldChg chg="addSp delSp modSp del mod setBg">
        <pc:chgData name="Emily Clarke (HEIW)" userId="182402a7-2e5a-461b-b917-ab9a712f3d68" providerId="ADAL" clId="{8C6A9580-E1C7-4C00-BBB2-5687F986C596}" dt="2024-04-05T15:35:39.341" v="2542" actId="47"/>
        <pc:sldMkLst>
          <pc:docMk/>
          <pc:sldMk cId="3561292711" sldId="4304"/>
        </pc:sldMkLst>
        <pc:spChg chg="mod ord">
          <ac:chgData name="Emily Clarke (HEIW)" userId="182402a7-2e5a-461b-b917-ab9a712f3d68" providerId="ADAL" clId="{8C6A9580-E1C7-4C00-BBB2-5687F986C596}" dt="2024-04-05T15:35:14.464" v="2539" actId="26606"/>
          <ac:spMkLst>
            <pc:docMk/>
            <pc:sldMk cId="3561292711" sldId="4304"/>
            <ac:spMk id="9" creationId="{6AE3F529-C49C-88AA-2C25-D917FCE10847}"/>
          </ac:spMkLst>
        </pc:spChg>
        <pc:spChg chg="mod ord">
          <ac:chgData name="Emily Clarke (HEIW)" userId="182402a7-2e5a-461b-b917-ab9a712f3d68" providerId="ADAL" clId="{8C6A9580-E1C7-4C00-BBB2-5687F986C596}" dt="2024-04-05T15:35:14.464" v="2539" actId="26606"/>
          <ac:spMkLst>
            <pc:docMk/>
            <pc:sldMk cId="3561292711" sldId="4304"/>
            <ac:spMk id="10" creationId="{446EC8CF-F605-645C-4F88-58CE6F5A64DE}"/>
          </ac:spMkLst>
        </pc:spChg>
        <pc:spChg chg="add">
          <ac:chgData name="Emily Clarke (HEIW)" userId="182402a7-2e5a-461b-b917-ab9a712f3d68" providerId="ADAL" clId="{8C6A9580-E1C7-4C00-BBB2-5687F986C596}" dt="2024-04-05T15:35:14.464" v="2539" actId="26606"/>
          <ac:spMkLst>
            <pc:docMk/>
            <pc:sldMk cId="3561292711" sldId="4304"/>
            <ac:spMk id="15" creationId="{3EAF38DC-B069-4F74-89ED-92C7579C3D26}"/>
          </ac:spMkLst>
        </pc:spChg>
        <pc:spChg chg="add">
          <ac:chgData name="Emily Clarke (HEIW)" userId="182402a7-2e5a-461b-b917-ab9a712f3d68" providerId="ADAL" clId="{8C6A9580-E1C7-4C00-BBB2-5687F986C596}" dt="2024-04-05T15:35:14.464" v="2539" actId="26606"/>
          <ac:spMkLst>
            <pc:docMk/>
            <pc:sldMk cId="3561292711" sldId="4304"/>
            <ac:spMk id="17" creationId="{83549E37-C86B-4401-90BD-D8BF83859F14}"/>
          </ac:spMkLst>
        </pc:spChg>
        <pc:spChg chg="add">
          <ac:chgData name="Emily Clarke (HEIW)" userId="182402a7-2e5a-461b-b917-ab9a712f3d68" providerId="ADAL" clId="{8C6A9580-E1C7-4C00-BBB2-5687F986C596}" dt="2024-04-05T15:35:14.464" v="2539" actId="26606"/>
          <ac:spMkLst>
            <pc:docMk/>
            <pc:sldMk cId="3561292711" sldId="4304"/>
            <ac:spMk id="19" creationId="{8A17784E-76D8-4521-A77D-0D2EBB923004}"/>
          </ac:spMkLst>
        </pc:spChg>
        <pc:spChg chg="add">
          <ac:chgData name="Emily Clarke (HEIW)" userId="182402a7-2e5a-461b-b917-ab9a712f3d68" providerId="ADAL" clId="{8C6A9580-E1C7-4C00-BBB2-5687F986C596}" dt="2024-04-05T15:35:14.464" v="2539" actId="26606"/>
          <ac:spMkLst>
            <pc:docMk/>
            <pc:sldMk cId="3561292711" sldId="4304"/>
            <ac:spMk id="21" creationId="{7A0CBFF4-EA32-4FE2-BA6B-8F3A6E6ED144}"/>
          </ac:spMkLst>
        </pc:spChg>
        <pc:spChg chg="add">
          <ac:chgData name="Emily Clarke (HEIW)" userId="182402a7-2e5a-461b-b917-ab9a712f3d68" providerId="ADAL" clId="{8C6A9580-E1C7-4C00-BBB2-5687F986C596}" dt="2024-04-05T15:35:14.464" v="2539" actId="26606"/>
          <ac:spMkLst>
            <pc:docMk/>
            <pc:sldMk cId="3561292711" sldId="4304"/>
            <ac:spMk id="23" creationId="{FC8D5885-2804-4D3C-BE31-902E4D3279B0}"/>
          </ac:spMkLst>
        </pc:spChg>
        <pc:picChg chg="del">
          <ac:chgData name="Emily Clarke (HEIW)" userId="182402a7-2e5a-461b-b917-ab9a712f3d68" providerId="ADAL" clId="{8C6A9580-E1C7-4C00-BBB2-5687F986C596}" dt="2024-04-05T15:34:46.435" v="2538" actId="478"/>
          <ac:picMkLst>
            <pc:docMk/>
            <pc:sldMk cId="3561292711" sldId="4304"/>
            <ac:picMk id="3" creationId="{C5DC4DA1-9CED-141E-3362-BCA0482C797D}"/>
          </ac:picMkLst>
        </pc:picChg>
        <pc:picChg chg="mod">
          <ac:chgData name="Emily Clarke (HEIW)" userId="182402a7-2e5a-461b-b917-ab9a712f3d68" providerId="ADAL" clId="{8C6A9580-E1C7-4C00-BBB2-5687F986C596}" dt="2024-04-05T15:35:14.464" v="2539" actId="26606"/>
          <ac:picMkLst>
            <pc:docMk/>
            <pc:sldMk cId="3561292711" sldId="4304"/>
            <ac:picMk id="5" creationId="{C956AC94-3B74-D86D-BC1B-555A91C9FB4A}"/>
          </ac:picMkLst>
        </pc:picChg>
      </pc:sldChg>
      <pc:sldChg chg="new del">
        <pc:chgData name="Emily Clarke (HEIW)" userId="182402a7-2e5a-461b-b917-ab9a712f3d68" providerId="ADAL" clId="{8C6A9580-E1C7-4C00-BBB2-5687F986C596}" dt="2024-04-08T08:07:49.198" v="2718" actId="47"/>
        <pc:sldMkLst>
          <pc:docMk/>
          <pc:sldMk cId="2914368710" sldId="4305"/>
        </pc:sldMkLst>
      </pc:sldChg>
      <pc:sldChg chg="addSp delSp modSp mod modNotesTx">
        <pc:chgData name="Emily Clarke (HEIW)" userId="182402a7-2e5a-461b-b917-ab9a712f3d68" providerId="ADAL" clId="{8C6A9580-E1C7-4C00-BBB2-5687F986C596}" dt="2024-04-22T15:33:09.453" v="7722" actId="20577"/>
        <pc:sldMkLst>
          <pc:docMk/>
          <pc:sldMk cId="3492994451" sldId="4305"/>
        </pc:sldMkLst>
        <pc:spChg chg="add mod">
          <ac:chgData name="Emily Clarke (HEIW)" userId="182402a7-2e5a-461b-b917-ab9a712f3d68" providerId="ADAL" clId="{8C6A9580-E1C7-4C00-BBB2-5687F986C596}" dt="2024-04-10T10:08:24.108" v="4096" actId="1076"/>
          <ac:spMkLst>
            <pc:docMk/>
            <pc:sldMk cId="3492994451" sldId="4305"/>
            <ac:spMk id="5" creationId="{3F662483-F8F8-F100-6399-772A6F66B4F4}"/>
          </ac:spMkLst>
        </pc:spChg>
        <pc:spChg chg="mod">
          <ac:chgData name="Emily Clarke (HEIW)" userId="182402a7-2e5a-461b-b917-ab9a712f3d68" providerId="ADAL" clId="{8C6A9580-E1C7-4C00-BBB2-5687F986C596}" dt="2024-04-10T10:08:13.262" v="4093" actId="1076"/>
          <ac:spMkLst>
            <pc:docMk/>
            <pc:sldMk cId="3492994451" sldId="4305"/>
            <ac:spMk id="9" creationId="{6AE3F529-C49C-88AA-2C25-D917FCE10847}"/>
          </ac:spMkLst>
        </pc:spChg>
        <pc:spChg chg="mod">
          <ac:chgData name="Emily Clarke (HEIW)" userId="182402a7-2e5a-461b-b917-ab9a712f3d68" providerId="ADAL" clId="{8C6A9580-E1C7-4C00-BBB2-5687F986C596}" dt="2024-04-10T10:08:09.917" v="4092" actId="1076"/>
          <ac:spMkLst>
            <pc:docMk/>
            <pc:sldMk cId="3492994451" sldId="4305"/>
            <ac:spMk id="10" creationId="{446EC8CF-F605-645C-4F88-58CE6F5A64DE}"/>
          </ac:spMkLst>
        </pc:spChg>
        <pc:picChg chg="del">
          <ac:chgData name="Emily Clarke (HEIW)" userId="182402a7-2e5a-461b-b917-ab9a712f3d68" providerId="ADAL" clId="{8C6A9580-E1C7-4C00-BBB2-5687F986C596}" dt="2024-04-09T08:31:48.860" v="3259" actId="478"/>
          <ac:picMkLst>
            <pc:docMk/>
            <pc:sldMk cId="3492994451" sldId="4305"/>
            <ac:picMk id="2" creationId="{CCD4ED8D-B37D-E0C5-0162-CCEEB5BC776D}"/>
          </ac:picMkLst>
        </pc:picChg>
        <pc:picChg chg="add del mod">
          <ac:chgData name="Emily Clarke (HEIW)" userId="182402a7-2e5a-461b-b917-ab9a712f3d68" providerId="ADAL" clId="{8C6A9580-E1C7-4C00-BBB2-5687F986C596}" dt="2024-04-09T13:07:35.146" v="3872" actId="478"/>
          <ac:picMkLst>
            <pc:docMk/>
            <pc:sldMk cId="3492994451" sldId="4305"/>
            <ac:picMk id="7" creationId="{CF3BB865-AFEF-7DFD-228A-70FB2ED8D4CB}"/>
          </ac:picMkLst>
        </pc:picChg>
        <pc:picChg chg="add mod modCrop">
          <ac:chgData name="Emily Clarke (HEIW)" userId="182402a7-2e5a-461b-b917-ab9a712f3d68" providerId="ADAL" clId="{8C6A9580-E1C7-4C00-BBB2-5687F986C596}" dt="2024-04-10T10:07:22.001" v="4083" actId="732"/>
          <ac:picMkLst>
            <pc:docMk/>
            <pc:sldMk cId="3492994451" sldId="4305"/>
            <ac:picMk id="8" creationId="{C6F14A15-90DB-516D-B479-7F8CD91743A0}"/>
          </ac:picMkLst>
        </pc:picChg>
      </pc:sldChg>
      <pc:sldChg chg="new del">
        <pc:chgData name="Emily Clarke (HEIW)" userId="182402a7-2e5a-461b-b917-ab9a712f3d68" providerId="ADAL" clId="{8C6A9580-E1C7-4C00-BBB2-5687F986C596}" dt="2024-04-05T12:54:21.517" v="2477" actId="47"/>
        <pc:sldMkLst>
          <pc:docMk/>
          <pc:sldMk cId="3815978354" sldId="4305"/>
        </pc:sldMkLst>
      </pc:sldChg>
      <pc:sldChg chg="new del">
        <pc:chgData name="Emily Clarke (HEIW)" userId="182402a7-2e5a-461b-b917-ab9a712f3d68" providerId="ADAL" clId="{8C6A9580-E1C7-4C00-BBB2-5687F986C596}" dt="2024-04-05T12:54:21.517" v="2477" actId="47"/>
        <pc:sldMkLst>
          <pc:docMk/>
          <pc:sldMk cId="178717398" sldId="4306"/>
        </pc:sldMkLst>
      </pc:sldChg>
      <pc:sldChg chg="modSp del mod setBg modNotesTx">
        <pc:chgData name="Emily Clarke (HEIW)" userId="182402a7-2e5a-461b-b917-ab9a712f3d68" providerId="ADAL" clId="{8C6A9580-E1C7-4C00-BBB2-5687F986C596}" dt="2024-04-09T09:19:44.543" v="3568" actId="47"/>
        <pc:sldMkLst>
          <pc:docMk/>
          <pc:sldMk cId="755019621" sldId="4306"/>
        </pc:sldMkLst>
        <pc:spChg chg="mod">
          <ac:chgData name="Emily Clarke (HEIW)" userId="182402a7-2e5a-461b-b917-ab9a712f3d68" providerId="ADAL" clId="{8C6A9580-E1C7-4C00-BBB2-5687F986C596}" dt="2024-04-09T09:03:19.239" v="3453" actId="1076"/>
          <ac:spMkLst>
            <pc:docMk/>
            <pc:sldMk cId="755019621" sldId="4306"/>
            <ac:spMk id="5" creationId="{3F662483-F8F8-F100-6399-772A6F66B4F4}"/>
          </ac:spMkLst>
        </pc:spChg>
        <pc:spChg chg="mod">
          <ac:chgData name="Emily Clarke (HEIW)" userId="182402a7-2e5a-461b-b917-ab9a712f3d68" providerId="ADAL" clId="{8C6A9580-E1C7-4C00-BBB2-5687F986C596}" dt="2024-04-09T09:03:03.927" v="3450"/>
          <ac:spMkLst>
            <pc:docMk/>
            <pc:sldMk cId="755019621" sldId="4306"/>
            <ac:spMk id="9" creationId="{6AE3F529-C49C-88AA-2C25-D917FCE10847}"/>
          </ac:spMkLst>
        </pc:spChg>
      </pc:sldChg>
      <pc:sldChg chg="new del">
        <pc:chgData name="Emily Clarke (HEIW)" userId="182402a7-2e5a-461b-b917-ab9a712f3d68" providerId="ADAL" clId="{8C6A9580-E1C7-4C00-BBB2-5687F986C596}" dt="2024-04-08T08:07:49.198" v="2718" actId="47"/>
        <pc:sldMkLst>
          <pc:docMk/>
          <pc:sldMk cId="2117918944" sldId="4306"/>
        </pc:sldMkLst>
      </pc:sldChg>
      <pc:sldChg chg="new del">
        <pc:chgData name="Emily Clarke (HEIW)" userId="182402a7-2e5a-461b-b917-ab9a712f3d68" providerId="ADAL" clId="{8C6A9580-E1C7-4C00-BBB2-5687F986C596}" dt="2024-04-05T12:54:21.517" v="2477" actId="47"/>
        <pc:sldMkLst>
          <pc:docMk/>
          <pc:sldMk cId="1946919288" sldId="4307"/>
        </pc:sldMkLst>
      </pc:sldChg>
      <pc:sldChg chg="addSp delSp modSp mod modNotesTx">
        <pc:chgData name="Emily Clarke (HEIW)" userId="182402a7-2e5a-461b-b917-ab9a712f3d68" providerId="ADAL" clId="{8C6A9580-E1C7-4C00-BBB2-5687F986C596}" dt="2024-04-22T15:34:18.952" v="7763" actId="20577"/>
        <pc:sldMkLst>
          <pc:docMk/>
          <pc:sldMk cId="2030484008" sldId="4307"/>
        </pc:sldMkLst>
        <pc:spChg chg="add mod">
          <ac:chgData name="Emily Clarke (HEIW)" userId="182402a7-2e5a-461b-b917-ab9a712f3d68" providerId="ADAL" clId="{8C6A9580-E1C7-4C00-BBB2-5687F986C596}" dt="2024-04-09T14:19:01.948" v="3896" actId="1076"/>
          <ac:spMkLst>
            <pc:docMk/>
            <pc:sldMk cId="2030484008" sldId="4307"/>
            <ac:spMk id="2" creationId="{CCDE39BB-0C4D-C921-9525-7B11D794F47E}"/>
          </ac:spMkLst>
        </pc:spChg>
        <pc:spChg chg="add mod">
          <ac:chgData name="Emily Clarke (HEIW)" userId="182402a7-2e5a-461b-b917-ab9a712f3d68" providerId="ADAL" clId="{8C6A9580-E1C7-4C00-BBB2-5687F986C596}" dt="2024-04-09T09:09:55.566" v="3527"/>
          <ac:spMkLst>
            <pc:docMk/>
            <pc:sldMk cId="2030484008" sldId="4307"/>
            <ac:spMk id="4" creationId="{847283D8-7E20-61D8-6488-DF0E427B89AB}"/>
          </ac:spMkLst>
        </pc:spChg>
        <pc:spChg chg="del mod">
          <ac:chgData name="Emily Clarke (HEIW)" userId="182402a7-2e5a-461b-b917-ab9a712f3d68" providerId="ADAL" clId="{8C6A9580-E1C7-4C00-BBB2-5687F986C596}" dt="2024-04-09T09:09:51.922" v="3524" actId="478"/>
          <ac:spMkLst>
            <pc:docMk/>
            <pc:sldMk cId="2030484008" sldId="4307"/>
            <ac:spMk id="5" creationId="{3F662483-F8F8-F100-6399-772A6F66B4F4}"/>
          </ac:spMkLst>
        </pc:spChg>
        <pc:spChg chg="add mod">
          <ac:chgData name="Emily Clarke (HEIW)" userId="182402a7-2e5a-461b-b917-ab9a712f3d68" providerId="ADAL" clId="{8C6A9580-E1C7-4C00-BBB2-5687F986C596}" dt="2024-04-10T10:09:52.273" v="4114" actId="1076"/>
          <ac:spMkLst>
            <pc:docMk/>
            <pc:sldMk cId="2030484008" sldId="4307"/>
            <ac:spMk id="6" creationId="{2BE9026F-70E8-086F-B8D2-D0EAB899A19B}"/>
          </ac:spMkLst>
        </pc:spChg>
        <pc:spChg chg="del">
          <ac:chgData name="Emily Clarke (HEIW)" userId="182402a7-2e5a-461b-b917-ab9a712f3d68" providerId="ADAL" clId="{8C6A9580-E1C7-4C00-BBB2-5687F986C596}" dt="2024-04-09T09:09:53.449" v="3525" actId="478"/>
          <ac:spMkLst>
            <pc:docMk/>
            <pc:sldMk cId="2030484008" sldId="4307"/>
            <ac:spMk id="9" creationId="{6AE3F529-C49C-88AA-2C25-D917FCE10847}"/>
          </ac:spMkLst>
        </pc:spChg>
        <pc:spChg chg="del">
          <ac:chgData name="Emily Clarke (HEIW)" userId="182402a7-2e5a-461b-b917-ab9a712f3d68" providerId="ADAL" clId="{8C6A9580-E1C7-4C00-BBB2-5687F986C596}" dt="2024-04-09T09:09:54.591" v="3526" actId="478"/>
          <ac:spMkLst>
            <pc:docMk/>
            <pc:sldMk cId="2030484008" sldId="4307"/>
            <ac:spMk id="10" creationId="{446EC8CF-F605-645C-4F88-58CE6F5A64DE}"/>
          </ac:spMkLst>
        </pc:spChg>
        <pc:picChg chg="add del mod">
          <ac:chgData name="Emily Clarke (HEIW)" userId="182402a7-2e5a-461b-b917-ab9a712f3d68" providerId="ADAL" clId="{8C6A9580-E1C7-4C00-BBB2-5687F986C596}" dt="2024-04-09T15:27:17.567" v="3933" actId="478"/>
          <ac:picMkLst>
            <pc:docMk/>
            <pc:sldMk cId="2030484008" sldId="4307"/>
            <ac:picMk id="8" creationId="{A291FCAA-1B24-A319-D831-FBBB52735EE0}"/>
          </ac:picMkLst>
        </pc:picChg>
        <pc:picChg chg="add mod">
          <ac:chgData name="Emily Clarke (HEIW)" userId="182402a7-2e5a-461b-b917-ab9a712f3d68" providerId="ADAL" clId="{8C6A9580-E1C7-4C00-BBB2-5687F986C596}" dt="2024-04-09T15:27:18.715" v="3934"/>
          <ac:picMkLst>
            <pc:docMk/>
            <pc:sldMk cId="2030484008" sldId="4307"/>
            <ac:picMk id="11" creationId="{1CD7B7EB-99C4-EC07-6333-A15E1D337D02}"/>
          </ac:picMkLst>
        </pc:picChg>
      </pc:sldChg>
      <pc:sldChg chg="new del">
        <pc:chgData name="Emily Clarke (HEIW)" userId="182402a7-2e5a-461b-b917-ab9a712f3d68" providerId="ADAL" clId="{8C6A9580-E1C7-4C00-BBB2-5687F986C596}" dt="2024-04-08T08:07:49.198" v="2718" actId="47"/>
        <pc:sldMkLst>
          <pc:docMk/>
          <pc:sldMk cId="3460634956" sldId="4307"/>
        </pc:sldMkLst>
      </pc:sldChg>
      <pc:sldChg chg="new del">
        <pc:chgData name="Emily Clarke (HEIW)" userId="182402a7-2e5a-461b-b917-ab9a712f3d68" providerId="ADAL" clId="{8C6A9580-E1C7-4C00-BBB2-5687F986C596}" dt="2024-04-08T08:07:49.198" v="2718" actId="47"/>
        <pc:sldMkLst>
          <pc:docMk/>
          <pc:sldMk cId="1402546593" sldId="4308"/>
        </pc:sldMkLst>
      </pc:sldChg>
      <pc:sldChg chg="new del">
        <pc:chgData name="Emily Clarke (HEIW)" userId="182402a7-2e5a-461b-b917-ab9a712f3d68" providerId="ADAL" clId="{8C6A9580-E1C7-4C00-BBB2-5687F986C596}" dt="2024-04-05T12:54:21.517" v="2477" actId="47"/>
        <pc:sldMkLst>
          <pc:docMk/>
          <pc:sldMk cId="2873643956" sldId="4308"/>
        </pc:sldMkLst>
      </pc:sldChg>
      <pc:sldChg chg="addSp delSp modSp mod modNotesTx">
        <pc:chgData name="Emily Clarke (HEIW)" userId="182402a7-2e5a-461b-b917-ab9a712f3d68" providerId="ADAL" clId="{8C6A9580-E1C7-4C00-BBB2-5687F986C596}" dt="2024-04-22T15:38:03.463" v="7839" actId="20577"/>
        <pc:sldMkLst>
          <pc:docMk/>
          <pc:sldMk cId="3932410071" sldId="4308"/>
        </pc:sldMkLst>
        <pc:spChg chg="mod">
          <ac:chgData name="Emily Clarke (HEIW)" userId="182402a7-2e5a-461b-b917-ab9a712f3d68" providerId="ADAL" clId="{8C6A9580-E1C7-4C00-BBB2-5687F986C596}" dt="2024-04-10T10:09:13.604" v="4102" actId="1076"/>
          <ac:spMkLst>
            <pc:docMk/>
            <pc:sldMk cId="3932410071" sldId="4308"/>
            <ac:spMk id="2" creationId="{CCDE39BB-0C4D-C921-9525-7B11D794F47E}"/>
          </ac:spMkLst>
        </pc:spChg>
        <pc:spChg chg="del">
          <ac:chgData name="Emily Clarke (HEIW)" userId="182402a7-2e5a-461b-b917-ab9a712f3d68" providerId="ADAL" clId="{8C6A9580-E1C7-4C00-BBB2-5687F986C596}" dt="2024-04-09T09:11:27.899" v="3536" actId="478"/>
          <ac:spMkLst>
            <pc:docMk/>
            <pc:sldMk cId="3932410071" sldId="4308"/>
            <ac:spMk id="6" creationId="{2BE9026F-70E8-086F-B8D2-D0EAB899A19B}"/>
          </ac:spMkLst>
        </pc:spChg>
        <pc:spChg chg="add mod">
          <ac:chgData name="Emily Clarke (HEIW)" userId="182402a7-2e5a-461b-b917-ab9a712f3d68" providerId="ADAL" clId="{8C6A9580-E1C7-4C00-BBB2-5687F986C596}" dt="2024-04-10T10:09:40.078" v="4113" actId="1037"/>
          <ac:spMkLst>
            <pc:docMk/>
            <pc:sldMk cId="3932410071" sldId="4308"/>
            <ac:spMk id="7" creationId="{E5B7385D-0302-0B02-D5CD-1CA89C33AE94}"/>
          </ac:spMkLst>
        </pc:spChg>
        <pc:spChg chg="add del">
          <ac:chgData name="Emily Clarke (HEIW)" userId="182402a7-2e5a-461b-b917-ab9a712f3d68" providerId="ADAL" clId="{8C6A9580-E1C7-4C00-BBB2-5687F986C596}" dt="2024-04-09T15:32:52.584" v="3940" actId="22"/>
          <ac:spMkLst>
            <pc:docMk/>
            <pc:sldMk cId="3932410071" sldId="4308"/>
            <ac:spMk id="9" creationId="{B1569A0B-4F0D-0C38-7DE1-BD0E77538692}"/>
          </ac:spMkLst>
        </pc:spChg>
        <pc:picChg chg="add del mod modCrop">
          <ac:chgData name="Emily Clarke (HEIW)" userId="182402a7-2e5a-461b-b917-ab9a712f3d68" providerId="ADAL" clId="{8C6A9580-E1C7-4C00-BBB2-5687F986C596}" dt="2024-04-09T16:16:08.611" v="3955" actId="478"/>
          <ac:picMkLst>
            <pc:docMk/>
            <pc:sldMk cId="3932410071" sldId="4308"/>
            <ac:picMk id="10" creationId="{C7E8C650-BDE8-26CF-98AB-5FBA0F8E2654}"/>
          </ac:picMkLst>
        </pc:picChg>
        <pc:picChg chg="add mod modCrop">
          <ac:chgData name="Emily Clarke (HEIW)" userId="182402a7-2e5a-461b-b917-ab9a712f3d68" providerId="ADAL" clId="{8C6A9580-E1C7-4C00-BBB2-5687F986C596}" dt="2024-04-09T16:16:42.782" v="3961" actId="18131"/>
          <ac:picMkLst>
            <pc:docMk/>
            <pc:sldMk cId="3932410071" sldId="4308"/>
            <ac:picMk id="11" creationId="{C7D0123E-7CE5-7AC1-8458-5FDD13BDA4BF}"/>
          </ac:picMkLst>
        </pc:picChg>
      </pc:sldChg>
      <pc:sldChg chg="addSp delSp modSp mod modNotesTx">
        <pc:chgData name="Emily Clarke (HEIW)" userId="182402a7-2e5a-461b-b917-ab9a712f3d68" providerId="ADAL" clId="{8C6A9580-E1C7-4C00-BBB2-5687F986C596}" dt="2024-04-22T15:40:30.609" v="8011" actId="20577"/>
        <pc:sldMkLst>
          <pc:docMk/>
          <pc:sldMk cId="1865585840" sldId="4309"/>
        </pc:sldMkLst>
        <pc:spChg chg="mod">
          <ac:chgData name="Emily Clarke (HEIW)" userId="182402a7-2e5a-461b-b917-ab9a712f3d68" providerId="ADAL" clId="{8C6A9580-E1C7-4C00-BBB2-5687F986C596}" dt="2024-04-10T12:40:57.035" v="4185" actId="1036"/>
          <ac:spMkLst>
            <pc:docMk/>
            <pc:sldMk cId="1865585840" sldId="4309"/>
            <ac:spMk id="2" creationId="{CCDE39BB-0C4D-C921-9525-7B11D794F47E}"/>
          </ac:spMkLst>
        </pc:spChg>
        <pc:spChg chg="mod">
          <ac:chgData name="Emily Clarke (HEIW)" userId="182402a7-2e5a-461b-b917-ab9a712f3d68" providerId="ADAL" clId="{8C6A9580-E1C7-4C00-BBB2-5687F986C596}" dt="2024-04-10T12:40:57.035" v="4185" actId="1036"/>
          <ac:spMkLst>
            <pc:docMk/>
            <pc:sldMk cId="1865585840" sldId="4309"/>
            <ac:spMk id="4" creationId="{847283D8-7E20-61D8-6488-DF0E427B89AB}"/>
          </ac:spMkLst>
        </pc:spChg>
        <pc:spChg chg="del">
          <ac:chgData name="Emily Clarke (HEIW)" userId="182402a7-2e5a-461b-b917-ab9a712f3d68" providerId="ADAL" clId="{8C6A9580-E1C7-4C00-BBB2-5687F986C596}" dt="2024-04-09T09:21:15.445" v="3636" actId="478"/>
          <ac:spMkLst>
            <pc:docMk/>
            <pc:sldMk cId="1865585840" sldId="4309"/>
            <ac:spMk id="7" creationId="{E5B7385D-0302-0B02-D5CD-1CA89C33AE94}"/>
          </ac:spMkLst>
        </pc:spChg>
        <pc:picChg chg="add del mod modCrop">
          <ac:chgData name="Emily Clarke (HEIW)" userId="182402a7-2e5a-461b-b917-ab9a712f3d68" providerId="ADAL" clId="{8C6A9580-E1C7-4C00-BBB2-5687F986C596}" dt="2024-04-10T10:00:53.575" v="3979" actId="478"/>
          <ac:picMkLst>
            <pc:docMk/>
            <pc:sldMk cId="1865585840" sldId="4309"/>
            <ac:picMk id="6" creationId="{D2508482-685E-4323-5A9D-8617FBEE6CFF}"/>
          </ac:picMkLst>
        </pc:picChg>
        <pc:picChg chg="add mod modCrop">
          <ac:chgData name="Emily Clarke (HEIW)" userId="182402a7-2e5a-461b-b917-ab9a712f3d68" providerId="ADAL" clId="{8C6A9580-E1C7-4C00-BBB2-5687F986C596}" dt="2024-04-10T10:01:43.182" v="3992" actId="732"/>
          <ac:picMkLst>
            <pc:docMk/>
            <pc:sldMk cId="1865585840" sldId="4309"/>
            <ac:picMk id="7" creationId="{CE74F20E-E478-7A0A-16C1-CB2B7F5BBD65}"/>
          </ac:picMkLst>
        </pc:picChg>
        <pc:cxnChg chg="add mod">
          <ac:chgData name="Emily Clarke (HEIW)" userId="182402a7-2e5a-461b-b917-ab9a712f3d68" providerId="ADAL" clId="{8C6A9580-E1C7-4C00-BBB2-5687F986C596}" dt="2024-04-10T12:40:57.035" v="4185" actId="1036"/>
          <ac:cxnSpMkLst>
            <pc:docMk/>
            <pc:sldMk cId="1865585840" sldId="4309"/>
            <ac:cxnSpMk id="9" creationId="{A4D0D351-6CC4-E1DE-FAD3-45F2ACC87AEC}"/>
          </ac:cxnSpMkLst>
        </pc:cxnChg>
      </pc:sldChg>
      <pc:sldChg chg="new del">
        <pc:chgData name="Emily Clarke (HEIW)" userId="182402a7-2e5a-461b-b917-ab9a712f3d68" providerId="ADAL" clId="{8C6A9580-E1C7-4C00-BBB2-5687F986C596}" dt="2024-04-08T08:07:49.198" v="2718" actId="47"/>
        <pc:sldMkLst>
          <pc:docMk/>
          <pc:sldMk cId="2080885334" sldId="4309"/>
        </pc:sldMkLst>
      </pc:sldChg>
      <pc:sldChg chg="new del">
        <pc:chgData name="Emily Clarke (HEIW)" userId="182402a7-2e5a-461b-b917-ab9a712f3d68" providerId="ADAL" clId="{8C6A9580-E1C7-4C00-BBB2-5687F986C596}" dt="2024-04-05T12:54:21.517" v="2477" actId="47"/>
        <pc:sldMkLst>
          <pc:docMk/>
          <pc:sldMk cId="2784853804" sldId="4309"/>
        </pc:sldMkLst>
      </pc:sldChg>
      <pc:sldChg chg="new del">
        <pc:chgData name="Emily Clarke (HEIW)" userId="182402a7-2e5a-461b-b917-ab9a712f3d68" providerId="ADAL" clId="{8C6A9580-E1C7-4C00-BBB2-5687F986C596}" dt="2024-04-08T08:07:49.198" v="2718" actId="47"/>
        <pc:sldMkLst>
          <pc:docMk/>
          <pc:sldMk cId="450718441" sldId="4310"/>
        </pc:sldMkLst>
      </pc:sldChg>
      <pc:sldChg chg="new del">
        <pc:chgData name="Emily Clarke (HEIW)" userId="182402a7-2e5a-461b-b917-ab9a712f3d68" providerId="ADAL" clId="{8C6A9580-E1C7-4C00-BBB2-5687F986C596}" dt="2024-04-05T12:54:21.517" v="2477" actId="47"/>
        <pc:sldMkLst>
          <pc:docMk/>
          <pc:sldMk cId="2041297075" sldId="4310"/>
        </pc:sldMkLst>
      </pc:sldChg>
      <pc:sldChg chg="addSp delSp modSp del mod modNotesTx">
        <pc:chgData name="Emily Clarke (HEIW)" userId="182402a7-2e5a-461b-b917-ab9a712f3d68" providerId="ADAL" clId="{8C6A9580-E1C7-4C00-BBB2-5687F986C596}" dt="2024-04-10T12:39:00.239" v="4156" actId="47"/>
        <pc:sldMkLst>
          <pc:docMk/>
          <pc:sldMk cId="2237730400" sldId="4310"/>
        </pc:sldMkLst>
        <pc:spChg chg="del mod">
          <ac:chgData name="Emily Clarke (HEIW)" userId="182402a7-2e5a-461b-b917-ab9a712f3d68" providerId="ADAL" clId="{8C6A9580-E1C7-4C00-BBB2-5687F986C596}" dt="2024-04-10T12:35:46.092" v="4134" actId="21"/>
          <ac:spMkLst>
            <pc:docMk/>
            <pc:sldMk cId="2237730400" sldId="4310"/>
            <ac:spMk id="2" creationId="{CCDE39BB-0C4D-C921-9525-7B11D794F47E}"/>
          </ac:spMkLst>
        </pc:spChg>
        <pc:spChg chg="del">
          <ac:chgData name="Emily Clarke (HEIW)" userId="182402a7-2e5a-461b-b917-ab9a712f3d68" providerId="ADAL" clId="{8C6A9580-E1C7-4C00-BBB2-5687F986C596}" dt="2024-04-10T12:35:46.092" v="4134" actId="21"/>
          <ac:spMkLst>
            <pc:docMk/>
            <pc:sldMk cId="2237730400" sldId="4310"/>
            <ac:spMk id="4" creationId="{847283D8-7E20-61D8-6488-DF0E427B89AB}"/>
          </ac:spMkLst>
        </pc:spChg>
        <pc:picChg chg="add mod modCrop">
          <ac:chgData name="Emily Clarke (HEIW)" userId="182402a7-2e5a-461b-b917-ab9a712f3d68" providerId="ADAL" clId="{8C6A9580-E1C7-4C00-BBB2-5687F986C596}" dt="2024-04-10T12:33:46.757" v="4131" actId="1076"/>
          <ac:picMkLst>
            <pc:docMk/>
            <pc:sldMk cId="2237730400" sldId="4310"/>
            <ac:picMk id="6" creationId="{E4CB1895-FF0A-51A6-0A58-387C7B875F16}"/>
          </ac:picMkLst>
        </pc:picChg>
      </pc:sldChg>
      <pc:sldChg chg="addSp delSp modSp del mod setBg">
        <pc:chgData name="Emily Clarke (HEIW)" userId="182402a7-2e5a-461b-b917-ab9a712f3d68" providerId="ADAL" clId="{8C6A9580-E1C7-4C00-BBB2-5687F986C596}" dt="2024-04-10T10:02:23.782" v="4000" actId="47"/>
        <pc:sldMkLst>
          <pc:docMk/>
          <pc:sldMk cId="686029800" sldId="4311"/>
        </pc:sldMkLst>
        <pc:spChg chg="mod ord">
          <ac:chgData name="Emily Clarke (HEIW)" userId="182402a7-2e5a-461b-b917-ab9a712f3d68" providerId="ADAL" clId="{8C6A9580-E1C7-4C00-BBB2-5687F986C596}" dt="2024-04-10T10:00:42.951" v="3978" actId="26606"/>
          <ac:spMkLst>
            <pc:docMk/>
            <pc:sldMk cId="686029800" sldId="4311"/>
            <ac:spMk id="2" creationId="{CCDE39BB-0C4D-C921-9525-7B11D794F47E}"/>
          </ac:spMkLst>
        </pc:spChg>
        <pc:spChg chg="mod ord">
          <ac:chgData name="Emily Clarke (HEIW)" userId="182402a7-2e5a-461b-b917-ab9a712f3d68" providerId="ADAL" clId="{8C6A9580-E1C7-4C00-BBB2-5687F986C596}" dt="2024-04-10T10:00:42.951" v="3978" actId="26606"/>
          <ac:spMkLst>
            <pc:docMk/>
            <pc:sldMk cId="686029800" sldId="4311"/>
            <ac:spMk id="4" creationId="{847283D8-7E20-61D8-6488-DF0E427B89AB}"/>
          </ac:spMkLst>
        </pc:spChg>
        <pc:spChg chg="add">
          <ac:chgData name="Emily Clarke (HEIW)" userId="182402a7-2e5a-461b-b917-ab9a712f3d68" providerId="ADAL" clId="{8C6A9580-E1C7-4C00-BBB2-5687F986C596}" dt="2024-04-10T10:00:42.951" v="3978" actId="26606"/>
          <ac:spMkLst>
            <pc:docMk/>
            <pc:sldMk cId="686029800" sldId="4311"/>
            <ac:spMk id="8" creationId="{B1595A09-E336-4D1B-9B3A-06A2287A54E2}"/>
          </ac:spMkLst>
        </pc:spChg>
        <pc:spChg chg="add">
          <ac:chgData name="Emily Clarke (HEIW)" userId="182402a7-2e5a-461b-b917-ab9a712f3d68" providerId="ADAL" clId="{8C6A9580-E1C7-4C00-BBB2-5687F986C596}" dt="2024-04-10T10:00:42.951" v="3978" actId="26606"/>
          <ac:spMkLst>
            <pc:docMk/>
            <pc:sldMk cId="686029800" sldId="4311"/>
            <ac:spMk id="9" creationId="{3540989C-C7B8-473B-BF87-6F2DA6A90006}"/>
          </ac:spMkLst>
        </pc:spChg>
        <pc:spChg chg="add del">
          <ac:chgData name="Emily Clarke (HEIW)" userId="182402a7-2e5a-461b-b917-ab9a712f3d68" providerId="ADAL" clId="{8C6A9580-E1C7-4C00-BBB2-5687F986C596}" dt="2024-04-10T10:00:17.015" v="3975" actId="26606"/>
          <ac:spMkLst>
            <pc:docMk/>
            <pc:sldMk cId="686029800" sldId="4311"/>
            <ac:spMk id="11" creationId="{04812C46-200A-4DEB-A05E-3ED6C68C2387}"/>
          </ac:spMkLst>
        </pc:spChg>
        <pc:spChg chg="add del">
          <ac:chgData name="Emily Clarke (HEIW)" userId="182402a7-2e5a-461b-b917-ab9a712f3d68" providerId="ADAL" clId="{8C6A9580-E1C7-4C00-BBB2-5687F986C596}" dt="2024-04-10T10:00:17.015" v="3975" actId="26606"/>
          <ac:spMkLst>
            <pc:docMk/>
            <pc:sldMk cId="686029800" sldId="4311"/>
            <ac:spMk id="13" creationId="{D1EA859B-E555-4109-94F3-6700E046E008}"/>
          </ac:spMkLst>
        </pc:spChg>
        <pc:picChg chg="del">
          <ac:chgData name="Emily Clarke (HEIW)" userId="182402a7-2e5a-461b-b917-ab9a712f3d68" providerId="ADAL" clId="{8C6A9580-E1C7-4C00-BBB2-5687F986C596}" dt="2024-04-10T09:59:54.217" v="3973" actId="478"/>
          <ac:picMkLst>
            <pc:docMk/>
            <pc:sldMk cId="686029800" sldId="4311"/>
            <ac:picMk id="3" creationId="{C5DC4DA1-9CED-141E-3362-BCA0482C797D}"/>
          </ac:picMkLst>
        </pc:picChg>
        <pc:picChg chg="mod">
          <ac:chgData name="Emily Clarke (HEIW)" userId="182402a7-2e5a-461b-b917-ab9a712f3d68" providerId="ADAL" clId="{8C6A9580-E1C7-4C00-BBB2-5687F986C596}" dt="2024-04-10T10:00:42.951" v="3978" actId="26606"/>
          <ac:picMkLst>
            <pc:docMk/>
            <pc:sldMk cId="686029800" sldId="4311"/>
            <ac:picMk id="6" creationId="{D2508482-685E-4323-5A9D-8617FBEE6CFF}"/>
          </ac:picMkLst>
        </pc:picChg>
      </pc:sldChg>
      <pc:sldChg chg="addSp delSp modSp del mod setBg setFolMasterObjs">
        <pc:chgData name="Emily Clarke (HEIW)" userId="182402a7-2e5a-461b-b917-ab9a712f3d68" providerId="ADAL" clId="{8C6A9580-E1C7-4C00-BBB2-5687F986C596}" dt="2024-04-09T12:47:34.866" v="3848" actId="47"/>
        <pc:sldMkLst>
          <pc:docMk/>
          <pc:sldMk cId="1527289213" sldId="4311"/>
        </pc:sldMkLst>
        <pc:spChg chg="mod ord">
          <ac:chgData name="Emily Clarke (HEIW)" userId="182402a7-2e5a-461b-b917-ab9a712f3d68" providerId="ADAL" clId="{8C6A9580-E1C7-4C00-BBB2-5687F986C596}" dt="2024-04-09T12:47:10.194" v="3844" actId="26606"/>
          <ac:spMkLst>
            <pc:docMk/>
            <pc:sldMk cId="1527289213" sldId="4311"/>
            <ac:spMk id="6" creationId="{9A97D9B9-21A5-E984-1320-280DC955B0F5}"/>
          </ac:spMkLst>
        </pc:spChg>
        <pc:spChg chg="mod">
          <ac:chgData name="Emily Clarke (HEIW)" userId="182402a7-2e5a-461b-b917-ab9a712f3d68" providerId="ADAL" clId="{8C6A9580-E1C7-4C00-BBB2-5687F986C596}" dt="2024-04-09T12:47:10.194" v="3844" actId="26606"/>
          <ac:spMkLst>
            <pc:docMk/>
            <pc:sldMk cId="1527289213" sldId="4311"/>
            <ac:spMk id="8" creationId="{73631F77-FEC6-8F5B-A382-786222E535E3}"/>
          </ac:spMkLst>
        </pc:spChg>
        <pc:spChg chg="ord">
          <ac:chgData name="Emily Clarke (HEIW)" userId="182402a7-2e5a-461b-b917-ab9a712f3d68" providerId="ADAL" clId="{8C6A9580-E1C7-4C00-BBB2-5687F986C596}" dt="2024-04-09T12:47:10.194" v="3844" actId="26606"/>
          <ac:spMkLst>
            <pc:docMk/>
            <pc:sldMk cId="1527289213" sldId="4311"/>
            <ac:spMk id="9" creationId="{949FC253-61C3-FB2B-610D-25068AE9DD22}"/>
          </ac:spMkLst>
        </pc:spChg>
        <pc:spChg chg="add del">
          <ac:chgData name="Emily Clarke (HEIW)" userId="182402a7-2e5a-461b-b917-ab9a712f3d68" providerId="ADAL" clId="{8C6A9580-E1C7-4C00-BBB2-5687F986C596}" dt="2024-04-09T12:47:10.172" v="3843" actId="26606"/>
          <ac:spMkLst>
            <pc:docMk/>
            <pc:sldMk cId="1527289213" sldId="4311"/>
            <ac:spMk id="14" creationId="{F13C74B1-5B17-4795-BED0-7140497B445A}"/>
          </ac:spMkLst>
        </pc:spChg>
        <pc:spChg chg="add del">
          <ac:chgData name="Emily Clarke (HEIW)" userId="182402a7-2e5a-461b-b917-ab9a712f3d68" providerId="ADAL" clId="{8C6A9580-E1C7-4C00-BBB2-5687F986C596}" dt="2024-04-09T12:47:10.172" v="3843" actId="26606"/>
          <ac:spMkLst>
            <pc:docMk/>
            <pc:sldMk cId="1527289213" sldId="4311"/>
            <ac:spMk id="16" creationId="{D4974D33-8DC5-464E-8C6D-BE58F0669C17}"/>
          </ac:spMkLst>
        </pc:spChg>
        <pc:spChg chg="add">
          <ac:chgData name="Emily Clarke (HEIW)" userId="182402a7-2e5a-461b-b917-ab9a712f3d68" providerId="ADAL" clId="{8C6A9580-E1C7-4C00-BBB2-5687F986C596}" dt="2024-04-09T12:47:10.194" v="3844" actId="26606"/>
          <ac:spMkLst>
            <pc:docMk/>
            <pc:sldMk cId="1527289213" sldId="4311"/>
            <ac:spMk id="18" creationId="{6CB927A4-E432-4310-9CD5-E89FF5063179}"/>
          </ac:spMkLst>
        </pc:spChg>
        <pc:spChg chg="add">
          <ac:chgData name="Emily Clarke (HEIW)" userId="182402a7-2e5a-461b-b917-ab9a712f3d68" providerId="ADAL" clId="{8C6A9580-E1C7-4C00-BBB2-5687F986C596}" dt="2024-04-09T12:47:10.194" v="3844" actId="26606"/>
          <ac:spMkLst>
            <pc:docMk/>
            <pc:sldMk cId="1527289213" sldId="4311"/>
            <ac:spMk id="19" creationId="{327D73B4-9F5C-4A64-A179-51B9500CB8B5}"/>
          </ac:spMkLst>
        </pc:spChg>
        <pc:spChg chg="add">
          <ac:chgData name="Emily Clarke (HEIW)" userId="182402a7-2e5a-461b-b917-ab9a712f3d68" providerId="ADAL" clId="{8C6A9580-E1C7-4C00-BBB2-5687F986C596}" dt="2024-04-09T12:47:10.194" v="3844" actId="26606"/>
          <ac:spMkLst>
            <pc:docMk/>
            <pc:sldMk cId="1527289213" sldId="4311"/>
            <ac:spMk id="20" creationId="{1453BF6C-B012-48B7-B4E8-6D7AC7C27D02}"/>
          </ac:spMkLst>
        </pc:spChg>
        <pc:spChg chg="add">
          <ac:chgData name="Emily Clarke (HEIW)" userId="182402a7-2e5a-461b-b917-ab9a712f3d68" providerId="ADAL" clId="{8C6A9580-E1C7-4C00-BBB2-5687F986C596}" dt="2024-04-09T12:47:10.194" v="3844" actId="26606"/>
          <ac:spMkLst>
            <pc:docMk/>
            <pc:sldMk cId="1527289213" sldId="4311"/>
            <ac:spMk id="21" creationId="{C1F06963-6374-4B48-844F-071A9BAAAE02}"/>
          </ac:spMkLst>
        </pc:spChg>
        <pc:spChg chg="add">
          <ac:chgData name="Emily Clarke (HEIW)" userId="182402a7-2e5a-461b-b917-ab9a712f3d68" providerId="ADAL" clId="{8C6A9580-E1C7-4C00-BBB2-5687F986C596}" dt="2024-04-09T12:47:10.194" v="3844" actId="26606"/>
          <ac:spMkLst>
            <pc:docMk/>
            <pc:sldMk cId="1527289213" sldId="4311"/>
            <ac:spMk id="22" creationId="{E3020543-B24B-4EC4-8FFC-8DD88EEA91A8}"/>
          </ac:spMkLst>
        </pc:spChg>
        <pc:picChg chg="del">
          <ac:chgData name="Emily Clarke (HEIW)" userId="182402a7-2e5a-461b-b917-ab9a712f3d68" providerId="ADAL" clId="{8C6A9580-E1C7-4C00-BBB2-5687F986C596}" dt="2024-04-09T12:46:38.511" v="3841" actId="478"/>
          <ac:picMkLst>
            <pc:docMk/>
            <pc:sldMk cId="1527289213" sldId="4311"/>
            <ac:picMk id="3" creationId="{C5DC4DA1-9CED-141E-3362-BCA0482C797D}"/>
          </ac:picMkLst>
        </pc:picChg>
        <pc:picChg chg="mod">
          <ac:chgData name="Emily Clarke (HEIW)" userId="182402a7-2e5a-461b-b917-ab9a712f3d68" providerId="ADAL" clId="{8C6A9580-E1C7-4C00-BBB2-5687F986C596}" dt="2024-04-09T12:47:10.194" v="3844" actId="26606"/>
          <ac:picMkLst>
            <pc:docMk/>
            <pc:sldMk cId="1527289213" sldId="4311"/>
            <ac:picMk id="4" creationId="{DECABD8D-89EA-3E6F-3878-51BECA30B8A7}"/>
          </ac:picMkLst>
        </pc:picChg>
        <pc:cxnChg chg="add">
          <ac:chgData name="Emily Clarke (HEIW)" userId="182402a7-2e5a-461b-b917-ab9a712f3d68" providerId="ADAL" clId="{8C6A9580-E1C7-4C00-BBB2-5687F986C596}" dt="2024-04-09T12:47:10.194" v="3844" actId="26606"/>
          <ac:cxnSpMkLst>
            <pc:docMk/>
            <pc:sldMk cId="1527289213" sldId="4311"/>
            <ac:cxnSpMk id="24" creationId="{C49DA8F6-BCC1-4447-B54C-57856834B94B}"/>
          </ac:cxnSpMkLst>
        </pc:cxnChg>
      </pc:sldChg>
      <pc:sldChg chg="addSp delSp modSp del mod setBg setFolMasterObjs">
        <pc:chgData name="Emily Clarke (HEIW)" userId="182402a7-2e5a-461b-b917-ab9a712f3d68" providerId="ADAL" clId="{8C6A9580-E1C7-4C00-BBB2-5687F986C596}" dt="2024-04-09T13:09:43.323" v="3878" actId="47"/>
        <pc:sldMkLst>
          <pc:docMk/>
          <pc:sldMk cId="1666384400" sldId="4311"/>
        </pc:sldMkLst>
        <pc:spChg chg="del mod">
          <ac:chgData name="Emily Clarke (HEIW)" userId="182402a7-2e5a-461b-b917-ab9a712f3d68" providerId="ADAL" clId="{8C6A9580-E1C7-4C00-BBB2-5687F986C596}" dt="2024-04-09T12:53:15.127" v="3863" actId="478"/>
          <ac:spMkLst>
            <pc:docMk/>
            <pc:sldMk cId="1666384400" sldId="4311"/>
            <ac:spMk id="5" creationId="{3F662483-F8F8-F100-6399-772A6F66B4F4}"/>
          </ac:spMkLst>
        </pc:spChg>
        <pc:spChg chg="mod ord">
          <ac:chgData name="Emily Clarke (HEIW)" userId="182402a7-2e5a-461b-b917-ab9a712f3d68" providerId="ADAL" clId="{8C6A9580-E1C7-4C00-BBB2-5687F986C596}" dt="2024-04-09T13:07:25.382" v="3871" actId="26606"/>
          <ac:spMkLst>
            <pc:docMk/>
            <pc:sldMk cId="1666384400" sldId="4311"/>
            <ac:spMk id="9" creationId="{6AE3F529-C49C-88AA-2C25-D917FCE10847}"/>
          </ac:spMkLst>
        </pc:spChg>
        <pc:spChg chg="mod ord">
          <ac:chgData name="Emily Clarke (HEIW)" userId="182402a7-2e5a-461b-b917-ab9a712f3d68" providerId="ADAL" clId="{8C6A9580-E1C7-4C00-BBB2-5687F986C596}" dt="2024-04-09T13:07:25.382" v="3871" actId="26606"/>
          <ac:spMkLst>
            <pc:docMk/>
            <pc:sldMk cId="1666384400" sldId="4311"/>
            <ac:spMk id="10" creationId="{446EC8CF-F605-645C-4F88-58CE6F5A64DE}"/>
          </ac:spMkLst>
        </pc:spChg>
        <pc:spChg chg="add">
          <ac:chgData name="Emily Clarke (HEIW)" userId="182402a7-2e5a-461b-b917-ab9a712f3d68" providerId="ADAL" clId="{8C6A9580-E1C7-4C00-BBB2-5687F986C596}" dt="2024-04-09T13:07:25.382" v="3871" actId="26606"/>
          <ac:spMkLst>
            <pc:docMk/>
            <pc:sldMk cId="1666384400" sldId="4311"/>
            <ac:spMk id="12" creationId="{F13C74B1-5B17-4795-BED0-7140497B445A}"/>
          </ac:spMkLst>
        </pc:spChg>
        <pc:spChg chg="add">
          <ac:chgData name="Emily Clarke (HEIW)" userId="182402a7-2e5a-461b-b917-ab9a712f3d68" providerId="ADAL" clId="{8C6A9580-E1C7-4C00-BBB2-5687F986C596}" dt="2024-04-09T13:07:25.382" v="3871" actId="26606"/>
          <ac:spMkLst>
            <pc:docMk/>
            <pc:sldMk cId="1666384400" sldId="4311"/>
            <ac:spMk id="13" creationId="{D4974D33-8DC5-464E-8C6D-BE58F0669C17}"/>
          </ac:spMkLst>
        </pc:spChg>
        <pc:spChg chg="add del">
          <ac:chgData name="Emily Clarke (HEIW)" userId="182402a7-2e5a-461b-b917-ab9a712f3d68" providerId="ADAL" clId="{8C6A9580-E1C7-4C00-BBB2-5687F986C596}" dt="2024-04-09T13:07:11.022" v="3870" actId="26606"/>
          <ac:spMkLst>
            <pc:docMk/>
            <pc:sldMk cId="1666384400" sldId="4311"/>
            <ac:spMk id="15" creationId="{04812C46-200A-4DEB-A05E-3ED6C68C2387}"/>
          </ac:spMkLst>
        </pc:spChg>
        <pc:spChg chg="add del">
          <ac:chgData name="Emily Clarke (HEIW)" userId="182402a7-2e5a-461b-b917-ab9a712f3d68" providerId="ADAL" clId="{8C6A9580-E1C7-4C00-BBB2-5687F986C596}" dt="2024-04-09T13:07:11.022" v="3870" actId="26606"/>
          <ac:spMkLst>
            <pc:docMk/>
            <pc:sldMk cId="1666384400" sldId="4311"/>
            <ac:spMk id="17" creationId="{D1EA859B-E555-4109-94F3-6700E046E008}"/>
          </ac:spMkLst>
        </pc:spChg>
        <pc:picChg chg="del">
          <ac:chgData name="Emily Clarke (HEIW)" userId="182402a7-2e5a-461b-b917-ab9a712f3d68" providerId="ADAL" clId="{8C6A9580-E1C7-4C00-BBB2-5687F986C596}" dt="2024-04-09T12:51:44.096" v="3855" actId="478"/>
          <ac:picMkLst>
            <pc:docMk/>
            <pc:sldMk cId="1666384400" sldId="4311"/>
            <ac:picMk id="3" creationId="{C5DC4DA1-9CED-141E-3362-BCA0482C797D}"/>
          </ac:picMkLst>
        </pc:picChg>
        <pc:picChg chg="mod">
          <ac:chgData name="Emily Clarke (HEIW)" userId="182402a7-2e5a-461b-b917-ab9a712f3d68" providerId="ADAL" clId="{8C6A9580-E1C7-4C00-BBB2-5687F986C596}" dt="2024-04-09T13:07:25.382" v="3871" actId="26606"/>
          <ac:picMkLst>
            <pc:docMk/>
            <pc:sldMk cId="1666384400" sldId="4311"/>
            <ac:picMk id="7" creationId="{CF3BB865-AFEF-7DFD-228A-70FB2ED8D4CB}"/>
          </ac:picMkLst>
        </pc:picChg>
      </pc:sldChg>
      <pc:sldChg chg="addSp delSp modSp mod setBg setFolMasterObjs modNotesTx">
        <pc:chgData name="Emily Clarke (HEIW)" userId="182402a7-2e5a-461b-b917-ab9a712f3d68" providerId="ADAL" clId="{8C6A9580-E1C7-4C00-BBB2-5687F986C596}" dt="2024-04-22T15:41:08.437" v="8166" actId="113"/>
        <pc:sldMkLst>
          <pc:docMk/>
          <pc:sldMk cId="2001112685" sldId="4311"/>
        </pc:sldMkLst>
        <pc:spChg chg="del mod ord">
          <ac:chgData name="Emily Clarke (HEIW)" userId="182402a7-2e5a-461b-b917-ab9a712f3d68" providerId="ADAL" clId="{8C6A9580-E1C7-4C00-BBB2-5687F986C596}" dt="2024-04-10T12:35:59.799" v="4138" actId="478"/>
          <ac:spMkLst>
            <pc:docMk/>
            <pc:sldMk cId="2001112685" sldId="4311"/>
            <ac:spMk id="2" creationId="{CCDE39BB-0C4D-C921-9525-7B11D794F47E}"/>
          </ac:spMkLst>
        </pc:spChg>
        <pc:spChg chg="del mod ord">
          <ac:chgData name="Emily Clarke (HEIW)" userId="182402a7-2e5a-461b-b917-ab9a712f3d68" providerId="ADAL" clId="{8C6A9580-E1C7-4C00-BBB2-5687F986C596}" dt="2024-04-10T12:35:56.660" v="4137" actId="478"/>
          <ac:spMkLst>
            <pc:docMk/>
            <pc:sldMk cId="2001112685" sldId="4311"/>
            <ac:spMk id="4" creationId="{847283D8-7E20-61D8-6488-DF0E427B89AB}"/>
          </ac:spMkLst>
        </pc:spChg>
        <pc:spChg chg="add mod">
          <ac:chgData name="Emily Clarke (HEIW)" userId="182402a7-2e5a-461b-b917-ab9a712f3d68" providerId="ADAL" clId="{8C6A9580-E1C7-4C00-BBB2-5687F986C596}" dt="2024-04-10T12:38:06.308" v="4155" actId="14100"/>
          <ac:spMkLst>
            <pc:docMk/>
            <pc:sldMk cId="2001112685" sldId="4311"/>
            <ac:spMk id="5" creationId="{CCDE39BB-0C4D-C921-9525-7B11D794F47E}"/>
          </ac:spMkLst>
        </pc:spChg>
        <pc:spChg chg="add mod">
          <ac:chgData name="Emily Clarke (HEIW)" userId="182402a7-2e5a-461b-b917-ab9a712f3d68" providerId="ADAL" clId="{8C6A9580-E1C7-4C00-BBB2-5687F986C596}" dt="2024-04-10T12:36:09.570" v="4139" actId="1076"/>
          <ac:spMkLst>
            <pc:docMk/>
            <pc:sldMk cId="2001112685" sldId="4311"/>
            <ac:spMk id="7" creationId="{847283D8-7E20-61D8-6488-DF0E427B89AB}"/>
          </ac:spMkLst>
        </pc:spChg>
        <pc:spChg chg="add">
          <ac:chgData name="Emily Clarke (HEIW)" userId="182402a7-2e5a-461b-b917-ab9a712f3d68" providerId="ADAL" clId="{8C6A9580-E1C7-4C00-BBB2-5687F986C596}" dt="2024-04-10T12:35:37.700" v="4133" actId="26606"/>
          <ac:spMkLst>
            <pc:docMk/>
            <pc:sldMk cId="2001112685" sldId="4311"/>
            <ac:spMk id="11" creationId="{04812C46-200A-4DEB-A05E-3ED6C68C2387}"/>
          </ac:spMkLst>
        </pc:spChg>
        <pc:spChg chg="add">
          <ac:chgData name="Emily Clarke (HEIW)" userId="182402a7-2e5a-461b-b917-ab9a712f3d68" providerId="ADAL" clId="{8C6A9580-E1C7-4C00-BBB2-5687F986C596}" dt="2024-04-10T12:35:37.700" v="4133" actId="26606"/>
          <ac:spMkLst>
            <pc:docMk/>
            <pc:sldMk cId="2001112685" sldId="4311"/>
            <ac:spMk id="13" creationId="{D1EA859B-E555-4109-94F3-6700E046E008}"/>
          </ac:spMkLst>
        </pc:spChg>
        <pc:picChg chg="del">
          <ac:chgData name="Emily Clarke (HEIW)" userId="182402a7-2e5a-461b-b917-ab9a712f3d68" providerId="ADAL" clId="{8C6A9580-E1C7-4C00-BBB2-5687F986C596}" dt="2024-04-10T12:34:06.464" v="4132" actId="478"/>
          <ac:picMkLst>
            <pc:docMk/>
            <pc:sldMk cId="2001112685" sldId="4311"/>
            <ac:picMk id="3" creationId="{C5DC4DA1-9CED-141E-3362-BCA0482C797D}"/>
          </ac:picMkLst>
        </pc:picChg>
        <pc:picChg chg="mod modCrop">
          <ac:chgData name="Emily Clarke (HEIW)" userId="182402a7-2e5a-461b-b917-ab9a712f3d68" providerId="ADAL" clId="{8C6A9580-E1C7-4C00-BBB2-5687F986C596}" dt="2024-04-10T12:36:41.057" v="4142" actId="18131"/>
          <ac:picMkLst>
            <pc:docMk/>
            <pc:sldMk cId="2001112685" sldId="4311"/>
            <ac:picMk id="6" creationId="{E4CB1895-FF0A-51A6-0A58-387C7B875F16}"/>
          </ac:picMkLst>
        </pc:picChg>
        <pc:picChg chg="add mod ord">
          <ac:chgData name="Emily Clarke (HEIW)" userId="182402a7-2e5a-461b-b917-ab9a712f3d68" providerId="ADAL" clId="{8C6A9580-E1C7-4C00-BBB2-5687F986C596}" dt="2024-04-10T12:37:58.135" v="4154" actId="1036"/>
          <ac:picMkLst>
            <pc:docMk/>
            <pc:sldMk cId="2001112685" sldId="4311"/>
            <ac:picMk id="8" creationId="{C0043717-01C0-ACFD-5266-A4641708FD75}"/>
          </ac:picMkLst>
        </pc:picChg>
      </pc:sldChg>
      <pc:sldChg chg="new del">
        <pc:chgData name="Emily Clarke (HEIW)" userId="182402a7-2e5a-461b-b917-ab9a712f3d68" providerId="ADAL" clId="{8C6A9580-E1C7-4C00-BBB2-5687F986C596}" dt="2024-04-05T12:54:21.517" v="2477" actId="47"/>
        <pc:sldMkLst>
          <pc:docMk/>
          <pc:sldMk cId="2046041919" sldId="4311"/>
        </pc:sldMkLst>
      </pc:sldChg>
      <pc:sldChg chg="new del">
        <pc:chgData name="Emily Clarke (HEIW)" userId="182402a7-2e5a-461b-b917-ab9a712f3d68" providerId="ADAL" clId="{8C6A9580-E1C7-4C00-BBB2-5687F986C596}" dt="2024-04-08T08:07:49.198" v="2718" actId="47"/>
        <pc:sldMkLst>
          <pc:docMk/>
          <pc:sldMk cId="2139767154" sldId="4311"/>
        </pc:sldMkLst>
      </pc:sldChg>
      <pc:sldChg chg="addSp delSp modSp del mod setBg setFolMasterObjs">
        <pc:chgData name="Emily Clarke (HEIW)" userId="182402a7-2e5a-461b-b917-ab9a712f3d68" providerId="ADAL" clId="{8C6A9580-E1C7-4C00-BBB2-5687F986C596}" dt="2024-04-09T15:28:09.614" v="3935" actId="47"/>
        <pc:sldMkLst>
          <pc:docMk/>
          <pc:sldMk cId="3085151387" sldId="4311"/>
        </pc:sldMkLst>
        <pc:spChg chg="mod ord">
          <ac:chgData name="Emily Clarke (HEIW)" userId="182402a7-2e5a-461b-b917-ab9a712f3d68" providerId="ADAL" clId="{8C6A9580-E1C7-4C00-BBB2-5687F986C596}" dt="2024-04-09T15:27:10.672" v="3932" actId="26606"/>
          <ac:spMkLst>
            <pc:docMk/>
            <pc:sldMk cId="3085151387" sldId="4311"/>
            <ac:spMk id="2" creationId="{CCDE39BB-0C4D-C921-9525-7B11D794F47E}"/>
          </ac:spMkLst>
        </pc:spChg>
        <pc:spChg chg="mod">
          <ac:chgData name="Emily Clarke (HEIW)" userId="182402a7-2e5a-461b-b917-ab9a712f3d68" providerId="ADAL" clId="{8C6A9580-E1C7-4C00-BBB2-5687F986C596}" dt="2024-04-09T15:27:10.672" v="3932" actId="26606"/>
          <ac:spMkLst>
            <pc:docMk/>
            <pc:sldMk cId="3085151387" sldId="4311"/>
            <ac:spMk id="4" creationId="{847283D8-7E20-61D8-6488-DF0E427B89AB}"/>
          </ac:spMkLst>
        </pc:spChg>
        <pc:spChg chg="add del mod">
          <ac:chgData name="Emily Clarke (HEIW)" userId="182402a7-2e5a-461b-b917-ab9a712f3d68" providerId="ADAL" clId="{8C6A9580-E1C7-4C00-BBB2-5687F986C596}" dt="2024-04-09T15:26:06.206" v="3931"/>
          <ac:spMkLst>
            <pc:docMk/>
            <pc:sldMk cId="3085151387" sldId="4311"/>
            <ac:spMk id="6" creationId="{2BE9026F-70E8-086F-B8D2-D0EAB899A19B}"/>
          </ac:spMkLst>
        </pc:spChg>
        <pc:spChg chg="add">
          <ac:chgData name="Emily Clarke (HEIW)" userId="182402a7-2e5a-461b-b917-ab9a712f3d68" providerId="ADAL" clId="{8C6A9580-E1C7-4C00-BBB2-5687F986C596}" dt="2024-04-09T15:27:10.672" v="3932" actId="26606"/>
          <ac:spMkLst>
            <pc:docMk/>
            <pc:sldMk cId="3085151387" sldId="4311"/>
            <ac:spMk id="13" creationId="{9B7AD9F6-8CE7-4299-8FC6-328F4DCD3FF9}"/>
          </ac:spMkLst>
        </pc:spChg>
        <pc:spChg chg="add">
          <ac:chgData name="Emily Clarke (HEIW)" userId="182402a7-2e5a-461b-b917-ab9a712f3d68" providerId="ADAL" clId="{8C6A9580-E1C7-4C00-BBB2-5687F986C596}" dt="2024-04-09T15:27:10.672" v="3932" actId="26606"/>
          <ac:spMkLst>
            <pc:docMk/>
            <pc:sldMk cId="3085151387" sldId="4311"/>
            <ac:spMk id="15" creationId="{F49775AF-8896-43EE-92C6-83497D6DC56F}"/>
          </ac:spMkLst>
        </pc:spChg>
        <pc:graphicFrameChg chg="add del">
          <ac:chgData name="Emily Clarke (HEIW)" userId="182402a7-2e5a-461b-b917-ab9a712f3d68" providerId="ADAL" clId="{8C6A9580-E1C7-4C00-BBB2-5687F986C596}" dt="2024-04-09T15:24:47.711" v="3920" actId="26606"/>
          <ac:graphicFrameMkLst>
            <pc:docMk/>
            <pc:sldMk cId="3085151387" sldId="4311"/>
            <ac:graphicFrameMk id="10" creationId="{F1B9E251-843E-904B-E7C0-B143832C99C9}"/>
          </ac:graphicFrameMkLst>
        </pc:graphicFrameChg>
        <pc:graphicFrameChg chg="add del">
          <ac:chgData name="Emily Clarke (HEIW)" userId="182402a7-2e5a-461b-b917-ab9a712f3d68" providerId="ADAL" clId="{8C6A9580-E1C7-4C00-BBB2-5687F986C596}" dt="2024-04-09T15:25:00.614" v="3922" actId="26606"/>
          <ac:graphicFrameMkLst>
            <pc:docMk/>
            <pc:sldMk cId="3085151387" sldId="4311"/>
            <ac:graphicFrameMk id="12" creationId="{55AFC91F-ED78-3DAE-7DCC-1AD5D247613A}"/>
          </ac:graphicFrameMkLst>
        </pc:graphicFrameChg>
        <pc:picChg chg="del">
          <ac:chgData name="Emily Clarke (HEIW)" userId="182402a7-2e5a-461b-b917-ab9a712f3d68" providerId="ADAL" clId="{8C6A9580-E1C7-4C00-BBB2-5687F986C596}" dt="2024-04-09T15:23:09.393" v="3909" actId="478"/>
          <ac:picMkLst>
            <pc:docMk/>
            <pc:sldMk cId="3085151387" sldId="4311"/>
            <ac:picMk id="3" creationId="{C5DC4DA1-9CED-141E-3362-BCA0482C797D}"/>
          </ac:picMkLst>
        </pc:picChg>
        <pc:picChg chg="mod modCrop">
          <ac:chgData name="Emily Clarke (HEIW)" userId="182402a7-2e5a-461b-b917-ab9a712f3d68" providerId="ADAL" clId="{8C6A9580-E1C7-4C00-BBB2-5687F986C596}" dt="2024-04-09T15:27:10.672" v="3932" actId="26606"/>
          <ac:picMkLst>
            <pc:docMk/>
            <pc:sldMk cId="3085151387" sldId="4311"/>
            <ac:picMk id="8" creationId="{A291FCAA-1B24-A319-D831-FBBB52735EE0}"/>
          </ac:picMkLst>
        </pc:picChg>
      </pc:sldChg>
      <pc:sldChg chg="delSp modSp del mod setBg setFolMasterObjs">
        <pc:chgData name="Emily Clarke (HEIW)" userId="182402a7-2e5a-461b-b917-ab9a712f3d68" providerId="ADAL" clId="{8C6A9580-E1C7-4C00-BBB2-5687F986C596}" dt="2024-04-09T16:17:06.733" v="3963" actId="47"/>
        <pc:sldMkLst>
          <pc:docMk/>
          <pc:sldMk cId="3154065388" sldId="4311"/>
        </pc:sldMkLst>
        <pc:spChg chg="mod ord">
          <ac:chgData name="Emily Clarke (HEIW)" userId="182402a7-2e5a-461b-b917-ab9a712f3d68" providerId="ADAL" clId="{8C6A9580-E1C7-4C00-BBB2-5687F986C596}" dt="2024-04-09T16:16:02.072" v="3954" actId="26606"/>
          <ac:spMkLst>
            <pc:docMk/>
            <pc:sldMk cId="3154065388" sldId="4311"/>
            <ac:spMk id="2" creationId="{CCDE39BB-0C4D-C921-9525-7B11D794F47E}"/>
          </ac:spMkLst>
        </pc:spChg>
        <pc:spChg chg="mod">
          <ac:chgData name="Emily Clarke (HEIW)" userId="182402a7-2e5a-461b-b917-ab9a712f3d68" providerId="ADAL" clId="{8C6A9580-E1C7-4C00-BBB2-5687F986C596}" dt="2024-04-09T16:16:02.072" v="3954" actId="26606"/>
          <ac:spMkLst>
            <pc:docMk/>
            <pc:sldMk cId="3154065388" sldId="4311"/>
            <ac:spMk id="4" creationId="{847283D8-7E20-61D8-6488-DF0E427B89AB}"/>
          </ac:spMkLst>
        </pc:spChg>
        <pc:spChg chg="del mod">
          <ac:chgData name="Emily Clarke (HEIW)" userId="182402a7-2e5a-461b-b917-ab9a712f3d68" providerId="ADAL" clId="{8C6A9580-E1C7-4C00-BBB2-5687F986C596}" dt="2024-04-09T16:14:45.430" v="3949" actId="478"/>
          <ac:spMkLst>
            <pc:docMk/>
            <pc:sldMk cId="3154065388" sldId="4311"/>
            <ac:spMk id="7" creationId="{E5B7385D-0302-0B02-D5CD-1CA89C33AE94}"/>
          </ac:spMkLst>
        </pc:spChg>
        <pc:picChg chg="del">
          <ac:chgData name="Emily Clarke (HEIW)" userId="182402a7-2e5a-461b-b917-ab9a712f3d68" providerId="ADAL" clId="{8C6A9580-E1C7-4C00-BBB2-5687F986C596}" dt="2024-04-09T16:14:31.510" v="3946" actId="478"/>
          <ac:picMkLst>
            <pc:docMk/>
            <pc:sldMk cId="3154065388" sldId="4311"/>
            <ac:picMk id="3" creationId="{C5DC4DA1-9CED-141E-3362-BCA0482C797D}"/>
          </ac:picMkLst>
        </pc:picChg>
        <pc:picChg chg="mod">
          <ac:chgData name="Emily Clarke (HEIW)" userId="182402a7-2e5a-461b-b917-ab9a712f3d68" providerId="ADAL" clId="{8C6A9580-E1C7-4C00-BBB2-5687F986C596}" dt="2024-04-09T16:16:02.072" v="3954" actId="26606"/>
          <ac:picMkLst>
            <pc:docMk/>
            <pc:sldMk cId="3154065388" sldId="4311"/>
            <ac:picMk id="10" creationId="{C7E8C650-BDE8-26CF-98AB-5FBA0F8E2654}"/>
          </ac:picMkLst>
        </pc:picChg>
      </pc:sldChg>
      <pc:sldChg chg="del">
        <pc:chgData name="Emily Clarke (HEIW)" userId="182402a7-2e5a-461b-b917-ab9a712f3d68" providerId="ADAL" clId="{8C6A9580-E1C7-4C00-BBB2-5687F986C596}" dt="2024-04-10T14:44:58.523" v="4192" actId="47"/>
        <pc:sldMkLst>
          <pc:docMk/>
          <pc:sldMk cId="1994106621" sldId="4312"/>
        </pc:sldMkLst>
      </pc:sldChg>
      <pc:sldChg chg="addSp delSp modSp mod ord modNotesTx">
        <pc:chgData name="Emily Clarke (HEIW)" userId="182402a7-2e5a-461b-b917-ab9a712f3d68" providerId="ADAL" clId="{8C6A9580-E1C7-4C00-BBB2-5687F986C596}" dt="2024-04-22T11:02:38.287" v="6507" actId="20577"/>
        <pc:sldMkLst>
          <pc:docMk/>
          <pc:sldMk cId="2179655376" sldId="4312"/>
        </pc:sldMkLst>
        <pc:spChg chg="mod">
          <ac:chgData name="Emily Clarke (HEIW)" userId="182402a7-2e5a-461b-b917-ab9a712f3d68" providerId="ADAL" clId="{8C6A9580-E1C7-4C00-BBB2-5687F986C596}" dt="2024-04-12T11:00:28.921" v="4806" actId="1076"/>
          <ac:spMkLst>
            <pc:docMk/>
            <pc:sldMk cId="2179655376" sldId="4312"/>
            <ac:spMk id="8" creationId="{DC1F6E40-9275-396A-A438-D866E1DE3AB6}"/>
          </ac:spMkLst>
        </pc:spChg>
        <pc:spChg chg="add del mod">
          <ac:chgData name="Emily Clarke (HEIW)" userId="182402a7-2e5a-461b-b917-ab9a712f3d68" providerId="ADAL" clId="{8C6A9580-E1C7-4C00-BBB2-5687F986C596}" dt="2024-04-16T13:42:53.596" v="5870" actId="21"/>
          <ac:spMkLst>
            <pc:docMk/>
            <pc:sldMk cId="2179655376" sldId="4312"/>
            <ac:spMk id="10" creationId="{C9C49E9F-8AA3-1B3C-0D25-A8E00EC719BE}"/>
          </ac:spMkLst>
        </pc:spChg>
        <pc:picChg chg="add mod">
          <ac:chgData name="Emily Clarke (HEIW)" userId="182402a7-2e5a-461b-b917-ab9a712f3d68" providerId="ADAL" clId="{8C6A9580-E1C7-4C00-BBB2-5687F986C596}" dt="2024-04-12T11:00:38.440" v="4808" actId="1076"/>
          <ac:picMkLst>
            <pc:docMk/>
            <pc:sldMk cId="2179655376" sldId="4312"/>
            <ac:picMk id="12" creationId="{704A4B35-6FA8-8F81-5BB2-22C0675CA271}"/>
          </ac:picMkLst>
        </pc:picChg>
      </pc:sldChg>
      <pc:sldChg chg="new del">
        <pc:chgData name="Emily Clarke (HEIW)" userId="182402a7-2e5a-461b-b917-ab9a712f3d68" providerId="ADAL" clId="{8C6A9580-E1C7-4C00-BBB2-5687F986C596}" dt="2024-04-05T12:54:21.517" v="2477" actId="47"/>
        <pc:sldMkLst>
          <pc:docMk/>
          <pc:sldMk cId="2606471498" sldId="4312"/>
        </pc:sldMkLst>
      </pc:sldChg>
      <pc:sldChg chg="new del">
        <pc:chgData name="Emily Clarke (HEIW)" userId="182402a7-2e5a-461b-b917-ab9a712f3d68" providerId="ADAL" clId="{8C6A9580-E1C7-4C00-BBB2-5687F986C596}" dt="2024-04-08T08:07:49.198" v="2718" actId="47"/>
        <pc:sldMkLst>
          <pc:docMk/>
          <pc:sldMk cId="3220320932" sldId="4312"/>
        </pc:sldMkLst>
      </pc:sldChg>
      <pc:sldChg chg="addSp delSp modSp mod ord modNotesTx">
        <pc:chgData name="Emily Clarke (HEIW)" userId="182402a7-2e5a-461b-b917-ab9a712f3d68" providerId="ADAL" clId="{8C6A9580-E1C7-4C00-BBB2-5687F986C596}" dt="2024-04-22T15:26:06.601" v="6901" actId="20577"/>
        <pc:sldMkLst>
          <pc:docMk/>
          <pc:sldMk cId="1201460847" sldId="4313"/>
        </pc:sldMkLst>
        <pc:spChg chg="add del">
          <ac:chgData name="Emily Clarke (HEIW)" userId="182402a7-2e5a-461b-b917-ab9a712f3d68" providerId="ADAL" clId="{8C6A9580-E1C7-4C00-BBB2-5687F986C596}" dt="2024-04-12T11:05:51.509" v="4923" actId="22"/>
          <ac:spMkLst>
            <pc:docMk/>
            <pc:sldMk cId="1201460847" sldId="4313"/>
            <ac:spMk id="4" creationId="{E70181DE-2061-E6BD-C519-3E0CC9BA2D2C}"/>
          </ac:spMkLst>
        </pc:spChg>
        <pc:spChg chg="del">
          <ac:chgData name="Emily Clarke (HEIW)" userId="182402a7-2e5a-461b-b917-ab9a712f3d68" providerId="ADAL" clId="{8C6A9580-E1C7-4C00-BBB2-5687F986C596}" dt="2024-04-12T11:04:42.718" v="4899" actId="478"/>
          <ac:spMkLst>
            <pc:docMk/>
            <pc:sldMk cId="1201460847" sldId="4313"/>
            <ac:spMk id="5" creationId="{E89788A4-3FF6-6023-B4B8-668BA7E9CAE1}"/>
          </ac:spMkLst>
        </pc:spChg>
        <pc:spChg chg="del">
          <ac:chgData name="Emily Clarke (HEIW)" userId="182402a7-2e5a-461b-b917-ab9a712f3d68" providerId="ADAL" clId="{8C6A9580-E1C7-4C00-BBB2-5687F986C596}" dt="2024-04-12T11:04:44.250" v="4900" actId="478"/>
          <ac:spMkLst>
            <pc:docMk/>
            <pc:sldMk cId="1201460847" sldId="4313"/>
            <ac:spMk id="6" creationId="{76940FB7-923A-9FCE-8253-29E16466B398}"/>
          </ac:spMkLst>
        </pc:spChg>
        <pc:spChg chg="add del">
          <ac:chgData name="Emily Clarke (HEIW)" userId="182402a7-2e5a-461b-b917-ab9a712f3d68" providerId="ADAL" clId="{8C6A9580-E1C7-4C00-BBB2-5687F986C596}" dt="2024-04-12T11:05:54.701" v="4925" actId="22"/>
          <ac:spMkLst>
            <pc:docMk/>
            <pc:sldMk cId="1201460847" sldId="4313"/>
            <ac:spMk id="8" creationId="{39F82851-6840-603F-6842-D82A15E601B9}"/>
          </ac:spMkLst>
        </pc:spChg>
        <pc:spChg chg="add mod">
          <ac:chgData name="Emily Clarke (HEIW)" userId="182402a7-2e5a-461b-b917-ab9a712f3d68" providerId="ADAL" clId="{8C6A9580-E1C7-4C00-BBB2-5687F986C596}" dt="2024-04-12T11:07:12.716" v="4943" actId="1076"/>
          <ac:spMkLst>
            <pc:docMk/>
            <pc:sldMk cId="1201460847" sldId="4313"/>
            <ac:spMk id="10" creationId="{BCF993A4-98E3-B6BE-FA82-9FB12FB52C88}"/>
          </ac:spMkLst>
        </pc:spChg>
        <pc:picChg chg="del">
          <ac:chgData name="Emily Clarke (HEIW)" userId="182402a7-2e5a-461b-b917-ab9a712f3d68" providerId="ADAL" clId="{8C6A9580-E1C7-4C00-BBB2-5687F986C596}" dt="2024-04-12T11:04:39.794" v="4898" actId="478"/>
          <ac:picMkLst>
            <pc:docMk/>
            <pc:sldMk cId="1201460847" sldId="4313"/>
            <ac:picMk id="12" creationId="{788BCDDD-E207-188C-2D76-7F18D9F01EB3}"/>
          </ac:picMkLst>
        </pc:picChg>
        <pc:picChg chg="add mod">
          <ac:chgData name="Emily Clarke (HEIW)" userId="182402a7-2e5a-461b-b917-ab9a712f3d68" providerId="ADAL" clId="{8C6A9580-E1C7-4C00-BBB2-5687F986C596}" dt="2024-04-12T11:07:14.299" v="4944" actId="1076"/>
          <ac:picMkLst>
            <pc:docMk/>
            <pc:sldMk cId="1201460847" sldId="4313"/>
            <ac:picMk id="2050" creationId="{F4140FF4-FEF7-C7CA-4A53-6C0066DA2027}"/>
          </ac:picMkLst>
        </pc:picChg>
      </pc:sldChg>
      <pc:sldChg chg="new del">
        <pc:chgData name="Emily Clarke (HEIW)" userId="182402a7-2e5a-461b-b917-ab9a712f3d68" providerId="ADAL" clId="{8C6A9580-E1C7-4C00-BBB2-5687F986C596}" dt="2024-04-05T12:54:21.517" v="2477" actId="47"/>
        <pc:sldMkLst>
          <pc:docMk/>
          <pc:sldMk cId="2080847577" sldId="4313"/>
        </pc:sldMkLst>
      </pc:sldChg>
      <pc:sldChg chg="new del">
        <pc:chgData name="Emily Clarke (HEIW)" userId="182402a7-2e5a-461b-b917-ab9a712f3d68" providerId="ADAL" clId="{8C6A9580-E1C7-4C00-BBB2-5687F986C596}" dt="2024-04-08T08:07:49.198" v="2718" actId="47"/>
        <pc:sldMkLst>
          <pc:docMk/>
          <pc:sldMk cId="3955644938" sldId="4313"/>
        </pc:sldMkLst>
      </pc:sldChg>
      <pc:sldChg chg="addSp delSp modSp mod ord modAnim modNotesTx">
        <pc:chgData name="Emily Clarke (HEIW)" userId="182402a7-2e5a-461b-b917-ab9a712f3d68" providerId="ADAL" clId="{8C6A9580-E1C7-4C00-BBB2-5687F986C596}" dt="2024-04-22T15:31:30.441" v="7654" actId="20577"/>
        <pc:sldMkLst>
          <pc:docMk/>
          <pc:sldMk cId="558830180" sldId="4314"/>
        </pc:sldMkLst>
        <pc:spChg chg="del">
          <ac:chgData name="Emily Clarke (HEIW)" userId="182402a7-2e5a-461b-b917-ab9a712f3d68" providerId="ADAL" clId="{8C6A9580-E1C7-4C00-BBB2-5687F986C596}" dt="2024-04-16T09:14:39.180" v="5078" actId="478"/>
          <ac:spMkLst>
            <pc:docMk/>
            <pc:sldMk cId="558830180" sldId="4314"/>
            <ac:spMk id="6" creationId="{9A97D9B9-21A5-E984-1320-280DC955B0F5}"/>
          </ac:spMkLst>
        </pc:spChg>
        <pc:spChg chg="add del mod">
          <ac:chgData name="Emily Clarke (HEIW)" userId="182402a7-2e5a-461b-b917-ab9a712f3d68" providerId="ADAL" clId="{8C6A9580-E1C7-4C00-BBB2-5687F986C596}" dt="2024-04-16T09:20:19.372" v="5103" actId="478"/>
          <ac:spMkLst>
            <pc:docMk/>
            <pc:sldMk cId="558830180" sldId="4314"/>
            <ac:spMk id="8" creationId="{73631F77-FEC6-8F5B-A382-786222E535E3}"/>
          </ac:spMkLst>
        </pc:spChg>
        <pc:picChg chg="add mod">
          <ac:chgData name="Emily Clarke (HEIW)" userId="182402a7-2e5a-461b-b917-ab9a712f3d68" providerId="ADAL" clId="{8C6A9580-E1C7-4C00-BBB2-5687F986C596}" dt="2024-04-16T09:20:27.636" v="5107" actId="14100"/>
          <ac:picMkLst>
            <pc:docMk/>
            <pc:sldMk cId="558830180" sldId="4314"/>
            <ac:picMk id="2" creationId="{36E19DF8-A343-B553-660C-3B4518FEEAA6}"/>
          </ac:picMkLst>
        </pc:picChg>
        <pc:picChg chg="del">
          <ac:chgData name="Emily Clarke (HEIW)" userId="182402a7-2e5a-461b-b917-ab9a712f3d68" providerId="ADAL" clId="{8C6A9580-E1C7-4C00-BBB2-5687F986C596}" dt="2024-04-16T09:14:41.530" v="5079" actId="478"/>
          <ac:picMkLst>
            <pc:docMk/>
            <pc:sldMk cId="558830180" sldId="4314"/>
            <ac:picMk id="5" creationId="{CA2855EC-E0F9-E03F-1CB4-E6C92BBA4BF5}"/>
          </ac:picMkLst>
        </pc:picChg>
      </pc:sldChg>
      <pc:sldChg chg="new del">
        <pc:chgData name="Emily Clarke (HEIW)" userId="182402a7-2e5a-461b-b917-ab9a712f3d68" providerId="ADAL" clId="{8C6A9580-E1C7-4C00-BBB2-5687F986C596}" dt="2024-04-05T12:54:21.517" v="2477" actId="47"/>
        <pc:sldMkLst>
          <pc:docMk/>
          <pc:sldMk cId="1668538693" sldId="4314"/>
        </pc:sldMkLst>
      </pc:sldChg>
      <pc:sldChg chg="del">
        <pc:chgData name="Emily Clarke (HEIW)" userId="182402a7-2e5a-461b-b917-ab9a712f3d68" providerId="ADAL" clId="{8C6A9580-E1C7-4C00-BBB2-5687F986C596}" dt="2024-04-12T11:07:45.728" v="4945"/>
        <pc:sldMkLst>
          <pc:docMk/>
          <pc:sldMk cId="2078060921" sldId="4314"/>
        </pc:sldMkLst>
      </pc:sldChg>
      <pc:sldChg chg="new del">
        <pc:chgData name="Emily Clarke (HEIW)" userId="182402a7-2e5a-461b-b917-ab9a712f3d68" providerId="ADAL" clId="{8C6A9580-E1C7-4C00-BBB2-5687F986C596}" dt="2024-04-08T08:07:49.198" v="2718" actId="47"/>
        <pc:sldMkLst>
          <pc:docMk/>
          <pc:sldMk cId="2875667006" sldId="4314"/>
        </pc:sldMkLst>
      </pc:sldChg>
      <pc:sldChg chg="del">
        <pc:chgData name="Emily Clarke (HEIW)" userId="182402a7-2e5a-461b-b917-ab9a712f3d68" providerId="ADAL" clId="{8C6A9580-E1C7-4C00-BBB2-5687F986C596}" dt="2024-04-16T09:14:19.797" v="5077"/>
        <pc:sldMkLst>
          <pc:docMk/>
          <pc:sldMk cId="2966406724" sldId="4314"/>
        </pc:sldMkLst>
      </pc:sldChg>
      <pc:sldChg chg="del">
        <pc:chgData name="Emily Clarke (HEIW)" userId="182402a7-2e5a-461b-b917-ab9a712f3d68" providerId="ADAL" clId="{8C6A9580-E1C7-4C00-BBB2-5687F986C596}" dt="2024-04-12T11:08:17.106" v="4946" actId="47"/>
        <pc:sldMkLst>
          <pc:docMk/>
          <pc:sldMk cId="3289257614" sldId="4314"/>
        </pc:sldMkLst>
      </pc:sldChg>
      <pc:sldChg chg="new del">
        <pc:chgData name="Emily Clarke (HEIW)" userId="182402a7-2e5a-461b-b917-ab9a712f3d68" providerId="ADAL" clId="{8C6A9580-E1C7-4C00-BBB2-5687F986C596}" dt="2024-04-05T12:54:21.517" v="2477" actId="47"/>
        <pc:sldMkLst>
          <pc:docMk/>
          <pc:sldMk cId="2019780173" sldId="4315"/>
        </pc:sldMkLst>
      </pc:sldChg>
      <pc:sldChg chg="new del">
        <pc:chgData name="Emily Clarke (HEIW)" userId="182402a7-2e5a-461b-b917-ab9a712f3d68" providerId="ADAL" clId="{8C6A9580-E1C7-4C00-BBB2-5687F986C596}" dt="2024-04-08T08:07:49.198" v="2718" actId="47"/>
        <pc:sldMkLst>
          <pc:docMk/>
          <pc:sldMk cId="2519241737" sldId="4315"/>
        </pc:sldMkLst>
      </pc:sldChg>
      <pc:sldChg chg="addSp delSp modSp del mod delAnim modAnim modNotesTx">
        <pc:chgData name="Emily Clarke (HEIW)" userId="182402a7-2e5a-461b-b917-ab9a712f3d68" providerId="ADAL" clId="{8C6A9580-E1C7-4C00-BBB2-5687F986C596}" dt="2024-04-18T10:50:57.869" v="6402" actId="47"/>
        <pc:sldMkLst>
          <pc:docMk/>
          <pc:sldMk cId="4169106662" sldId="4315"/>
        </pc:sldMkLst>
        <pc:spChg chg="del">
          <ac:chgData name="Emily Clarke (HEIW)" userId="182402a7-2e5a-461b-b917-ab9a712f3d68" providerId="ADAL" clId="{8C6A9580-E1C7-4C00-BBB2-5687F986C596}" dt="2024-04-16T09:36:59.250" v="5258" actId="478"/>
          <ac:spMkLst>
            <pc:docMk/>
            <pc:sldMk cId="4169106662" sldId="4315"/>
            <ac:spMk id="9" creationId="{6AE3F529-C49C-88AA-2C25-D917FCE10847}"/>
          </ac:spMkLst>
        </pc:spChg>
        <pc:spChg chg="del">
          <ac:chgData name="Emily Clarke (HEIW)" userId="182402a7-2e5a-461b-b917-ab9a712f3d68" providerId="ADAL" clId="{8C6A9580-E1C7-4C00-BBB2-5687F986C596}" dt="2024-04-16T09:37:01.429" v="5260" actId="478"/>
          <ac:spMkLst>
            <pc:docMk/>
            <pc:sldMk cId="4169106662" sldId="4315"/>
            <ac:spMk id="10" creationId="{446EC8CF-F605-645C-4F88-58CE6F5A64DE}"/>
          </ac:spMkLst>
        </pc:spChg>
        <pc:picChg chg="add del mod">
          <ac:chgData name="Emily Clarke (HEIW)" userId="182402a7-2e5a-461b-b917-ab9a712f3d68" providerId="ADAL" clId="{8C6A9580-E1C7-4C00-BBB2-5687F986C596}" dt="2024-04-16T09:46:51.988" v="5294" actId="478"/>
          <ac:picMkLst>
            <pc:docMk/>
            <pc:sldMk cId="4169106662" sldId="4315"/>
            <ac:picMk id="2" creationId="{95BB7ED6-5DB4-EFFC-337A-62898C930134}"/>
          </ac:picMkLst>
        </pc:picChg>
        <pc:picChg chg="add mod">
          <ac:chgData name="Emily Clarke (HEIW)" userId="182402a7-2e5a-461b-b917-ab9a712f3d68" providerId="ADAL" clId="{8C6A9580-E1C7-4C00-BBB2-5687F986C596}" dt="2024-04-16T09:47:33.025" v="5297" actId="1076"/>
          <ac:picMkLst>
            <pc:docMk/>
            <pc:sldMk cId="4169106662" sldId="4315"/>
            <ac:picMk id="4" creationId="{32A2A9FA-9A9A-D129-2A37-884B223C4741}"/>
          </ac:picMkLst>
        </pc:picChg>
        <pc:picChg chg="del">
          <ac:chgData name="Emily Clarke (HEIW)" userId="182402a7-2e5a-461b-b917-ab9a712f3d68" providerId="ADAL" clId="{8C6A9580-E1C7-4C00-BBB2-5687F986C596}" dt="2024-04-16T09:36:59.890" v="5259" actId="478"/>
          <ac:picMkLst>
            <pc:docMk/>
            <pc:sldMk cId="4169106662" sldId="4315"/>
            <ac:picMk id="6" creationId="{FA50E27D-EB1B-8184-A09B-43F205741B74}"/>
          </ac:picMkLst>
        </pc:picChg>
      </pc:sldChg>
      <pc:sldChg chg="delSp modSp add del mod">
        <pc:chgData name="Emily Clarke (HEIW)" userId="182402a7-2e5a-461b-b917-ab9a712f3d68" providerId="ADAL" clId="{8C6A9580-E1C7-4C00-BBB2-5687F986C596}" dt="2024-04-16T13:29:03.540" v="5661" actId="47"/>
        <pc:sldMkLst>
          <pc:docMk/>
          <pc:sldMk cId="369132032" sldId="4316"/>
        </pc:sldMkLst>
        <pc:picChg chg="del">
          <ac:chgData name="Emily Clarke (HEIW)" userId="182402a7-2e5a-461b-b917-ab9a712f3d68" providerId="ADAL" clId="{8C6A9580-E1C7-4C00-BBB2-5687F986C596}" dt="2024-04-16T13:24:24.352" v="5646" actId="478"/>
          <ac:picMkLst>
            <pc:docMk/>
            <pc:sldMk cId="369132032" sldId="4316"/>
            <ac:picMk id="3" creationId="{C5DC4DA1-9CED-141E-3362-BCA0482C797D}"/>
          </ac:picMkLst>
        </pc:picChg>
        <pc:picChg chg="mod">
          <ac:chgData name="Emily Clarke (HEIW)" userId="182402a7-2e5a-461b-b917-ab9a712f3d68" providerId="ADAL" clId="{8C6A9580-E1C7-4C00-BBB2-5687F986C596}" dt="2024-04-16T13:27:43.785" v="5651" actId="14100"/>
          <ac:picMkLst>
            <pc:docMk/>
            <pc:sldMk cId="369132032" sldId="4316"/>
            <ac:picMk id="5" creationId="{6F70AA03-3DB0-E4B7-074E-70FE3BC99E5E}"/>
          </ac:picMkLst>
        </pc:picChg>
        <pc:picChg chg="del">
          <ac:chgData name="Emily Clarke (HEIW)" userId="182402a7-2e5a-461b-b917-ab9a712f3d68" providerId="ADAL" clId="{8C6A9580-E1C7-4C00-BBB2-5687F986C596}" dt="2024-04-16T13:24:28.627" v="5648" actId="478"/>
          <ac:picMkLst>
            <pc:docMk/>
            <pc:sldMk cId="369132032" sldId="4316"/>
            <ac:picMk id="12" creationId="{FF9F6163-D6DE-8005-9A4D-5B3857055CAB}"/>
          </ac:picMkLst>
        </pc:picChg>
      </pc:sldChg>
      <pc:sldChg chg="del">
        <pc:chgData name="Emily Clarke (HEIW)" userId="182402a7-2e5a-461b-b917-ab9a712f3d68" providerId="ADAL" clId="{8C6A9580-E1C7-4C00-BBB2-5687F986C596}" dt="2024-04-16T13:41:22.342" v="5866"/>
        <pc:sldMkLst>
          <pc:docMk/>
          <pc:sldMk cId="2307496458" sldId="4316"/>
        </pc:sldMkLst>
      </pc:sldChg>
      <pc:sldChg chg="new del">
        <pc:chgData name="Emily Clarke (HEIW)" userId="182402a7-2e5a-461b-b917-ab9a712f3d68" providerId="ADAL" clId="{8C6A9580-E1C7-4C00-BBB2-5687F986C596}" dt="2024-04-08T08:07:49.198" v="2718" actId="47"/>
        <pc:sldMkLst>
          <pc:docMk/>
          <pc:sldMk cId="3631990332" sldId="4316"/>
        </pc:sldMkLst>
      </pc:sldChg>
      <pc:sldChg chg="addSp delSp modSp mod modNotesTx">
        <pc:chgData name="Emily Clarke (HEIW)" userId="182402a7-2e5a-461b-b917-ab9a712f3d68" providerId="ADAL" clId="{8C6A9580-E1C7-4C00-BBB2-5687F986C596}" dt="2024-04-22T15:42:44.973" v="8175" actId="5793"/>
        <pc:sldMkLst>
          <pc:docMk/>
          <pc:sldMk cId="3918425963" sldId="4316"/>
        </pc:sldMkLst>
        <pc:spChg chg="add mod">
          <ac:chgData name="Emily Clarke (HEIW)" userId="182402a7-2e5a-461b-b917-ab9a712f3d68" providerId="ADAL" clId="{8C6A9580-E1C7-4C00-BBB2-5687F986C596}" dt="2024-04-16T13:53:41.047" v="6138" actId="20577"/>
          <ac:spMkLst>
            <pc:docMk/>
            <pc:sldMk cId="3918425963" sldId="4316"/>
            <ac:spMk id="5" creationId="{7845883C-8265-C166-844C-B181D9CA5629}"/>
          </ac:spMkLst>
        </pc:spChg>
        <pc:spChg chg="add mod">
          <ac:chgData name="Emily Clarke (HEIW)" userId="182402a7-2e5a-461b-b917-ab9a712f3d68" providerId="ADAL" clId="{8C6A9580-E1C7-4C00-BBB2-5687F986C596}" dt="2024-04-16T13:53:55.177" v="6139" actId="114"/>
          <ac:spMkLst>
            <pc:docMk/>
            <pc:sldMk cId="3918425963" sldId="4316"/>
            <ac:spMk id="6" creationId="{6C5B0981-C1DD-A07E-5391-C3CA9152770D}"/>
          </ac:spMkLst>
        </pc:spChg>
        <pc:spChg chg="del">
          <ac:chgData name="Emily Clarke (HEIW)" userId="182402a7-2e5a-461b-b917-ab9a712f3d68" providerId="ADAL" clId="{8C6A9580-E1C7-4C00-BBB2-5687F986C596}" dt="2024-04-16T13:42:34.146" v="5868" actId="478"/>
          <ac:spMkLst>
            <pc:docMk/>
            <pc:sldMk cId="3918425963" sldId="4316"/>
            <ac:spMk id="25" creationId="{49573940-BB83-17BA-D004-FFF302BF3F26}"/>
          </ac:spMkLst>
        </pc:spChg>
        <pc:graphicFrameChg chg="del">
          <ac:chgData name="Emily Clarke (HEIW)" userId="182402a7-2e5a-461b-b917-ab9a712f3d68" providerId="ADAL" clId="{8C6A9580-E1C7-4C00-BBB2-5687F986C596}" dt="2024-04-16T13:42:28.189" v="5867" actId="478"/>
          <ac:graphicFrameMkLst>
            <pc:docMk/>
            <pc:sldMk cId="3918425963" sldId="4316"/>
            <ac:graphicFrameMk id="8" creationId="{10F9ED70-64C8-7479-DCF5-283CC2A959D3}"/>
          </ac:graphicFrameMkLst>
        </pc:graphicFrameChg>
        <pc:cxnChg chg="add mod">
          <ac:chgData name="Emily Clarke (HEIW)" userId="182402a7-2e5a-461b-b917-ab9a712f3d68" providerId="ADAL" clId="{8C6A9580-E1C7-4C00-BBB2-5687F986C596}" dt="2024-04-16T13:52:32.475" v="6131" actId="208"/>
          <ac:cxnSpMkLst>
            <pc:docMk/>
            <pc:sldMk cId="3918425963" sldId="4316"/>
            <ac:cxnSpMk id="9" creationId="{AC8CDD33-4E10-75E6-EDA6-6F8F656FB2F0}"/>
          </ac:cxnSpMkLst>
        </pc:cxnChg>
      </pc:sldChg>
      <pc:sldChg chg="add del">
        <pc:chgData name="Emily Clarke (HEIW)" userId="182402a7-2e5a-461b-b917-ab9a712f3d68" providerId="ADAL" clId="{8C6A9580-E1C7-4C00-BBB2-5687F986C596}" dt="2024-04-16T13:41:16.968" v="5865"/>
        <pc:sldMkLst>
          <pc:docMk/>
          <pc:sldMk cId="4100312073" sldId="4316"/>
        </pc:sldMkLst>
      </pc:sldChg>
      <pc:sldChg chg="new del">
        <pc:chgData name="Emily Clarke (HEIW)" userId="182402a7-2e5a-461b-b917-ab9a712f3d68" providerId="ADAL" clId="{8C6A9580-E1C7-4C00-BBB2-5687F986C596}" dt="2024-04-05T12:54:21.517" v="2477" actId="47"/>
        <pc:sldMkLst>
          <pc:docMk/>
          <pc:sldMk cId="4163995449" sldId="4316"/>
        </pc:sldMkLst>
      </pc:sldChg>
      <pc:sldChg chg="addSp delSp new del mod">
        <pc:chgData name="Emily Clarke (HEIW)" userId="182402a7-2e5a-461b-b917-ab9a712f3d68" providerId="ADAL" clId="{8C6A9580-E1C7-4C00-BBB2-5687F986C596}" dt="2024-04-18T13:01:15.757" v="6435" actId="47"/>
        <pc:sldMkLst>
          <pc:docMk/>
          <pc:sldMk cId="423645682" sldId="4317"/>
        </pc:sldMkLst>
        <pc:picChg chg="add del">
          <ac:chgData name="Emily Clarke (HEIW)" userId="182402a7-2e5a-461b-b917-ab9a712f3d68" providerId="ADAL" clId="{8C6A9580-E1C7-4C00-BBB2-5687F986C596}" dt="2024-04-18T12:54:51.905" v="6409" actId="21"/>
          <ac:picMkLst>
            <pc:docMk/>
            <pc:sldMk cId="423645682" sldId="4317"/>
            <ac:picMk id="5" creationId="{FCBB9387-27F1-1A45-22D9-F0BC4B646F1C}"/>
          </ac:picMkLst>
        </pc:picChg>
      </pc:sldChg>
      <pc:sldChg chg="new del">
        <pc:chgData name="Emily Clarke (HEIW)" userId="182402a7-2e5a-461b-b917-ab9a712f3d68" providerId="ADAL" clId="{8C6A9580-E1C7-4C00-BBB2-5687F986C596}" dt="2024-04-08T08:07:49.198" v="2718" actId="47"/>
        <pc:sldMkLst>
          <pc:docMk/>
          <pc:sldMk cId="2443812250" sldId="4317"/>
        </pc:sldMkLst>
      </pc:sldChg>
      <pc:sldChg chg="new del">
        <pc:chgData name="Emily Clarke (HEIW)" userId="182402a7-2e5a-461b-b917-ab9a712f3d68" providerId="ADAL" clId="{8C6A9580-E1C7-4C00-BBB2-5687F986C596}" dt="2024-04-05T12:54:21.517" v="2477" actId="47"/>
        <pc:sldMkLst>
          <pc:docMk/>
          <pc:sldMk cId="2465522290" sldId="4317"/>
        </pc:sldMkLst>
      </pc:sldChg>
      <pc:sldChg chg="new del">
        <pc:chgData name="Emily Clarke (HEIW)" userId="182402a7-2e5a-461b-b917-ab9a712f3d68" providerId="ADAL" clId="{8C6A9580-E1C7-4C00-BBB2-5687F986C596}" dt="2024-04-08T08:07:49.198" v="2718" actId="47"/>
        <pc:sldMkLst>
          <pc:docMk/>
          <pc:sldMk cId="667691776" sldId="4318"/>
        </pc:sldMkLst>
      </pc:sldChg>
      <pc:sldChg chg="new del">
        <pc:chgData name="Emily Clarke (HEIW)" userId="182402a7-2e5a-461b-b917-ab9a712f3d68" providerId="ADAL" clId="{8C6A9580-E1C7-4C00-BBB2-5687F986C596}" dt="2024-04-05T12:54:21.517" v="2477" actId="47"/>
        <pc:sldMkLst>
          <pc:docMk/>
          <pc:sldMk cId="2248704675" sldId="4318"/>
        </pc:sldMkLst>
      </pc:sldChg>
      <pc:sldChg chg="addSp delSp modSp del mod">
        <pc:chgData name="Emily Clarke (HEIW)" userId="182402a7-2e5a-461b-b917-ab9a712f3d68" providerId="ADAL" clId="{8C6A9580-E1C7-4C00-BBB2-5687F986C596}" dt="2024-04-18T13:01:13.818" v="6433" actId="47"/>
        <pc:sldMkLst>
          <pc:docMk/>
          <pc:sldMk cId="2305913534" sldId="4318"/>
        </pc:sldMkLst>
        <pc:spChg chg="del">
          <ac:chgData name="Emily Clarke (HEIW)" userId="182402a7-2e5a-461b-b917-ab9a712f3d68" providerId="ADAL" clId="{8C6A9580-E1C7-4C00-BBB2-5687F986C596}" dt="2024-04-18T12:57:30.340" v="6411" actId="478"/>
          <ac:spMkLst>
            <pc:docMk/>
            <pc:sldMk cId="2305913534" sldId="4318"/>
            <ac:spMk id="9" creationId="{6AE3F529-C49C-88AA-2C25-D917FCE10847}"/>
          </ac:spMkLst>
        </pc:spChg>
        <pc:spChg chg="del">
          <ac:chgData name="Emily Clarke (HEIW)" userId="182402a7-2e5a-461b-b917-ab9a712f3d68" providerId="ADAL" clId="{8C6A9580-E1C7-4C00-BBB2-5687F986C596}" dt="2024-04-18T12:57:36.113" v="6412" actId="478"/>
          <ac:spMkLst>
            <pc:docMk/>
            <pc:sldMk cId="2305913534" sldId="4318"/>
            <ac:spMk id="10" creationId="{446EC8CF-F605-645C-4F88-58CE6F5A64DE}"/>
          </ac:spMkLst>
        </pc:spChg>
        <pc:picChg chg="add mod">
          <ac:chgData name="Emily Clarke (HEIW)" userId="182402a7-2e5a-461b-b917-ab9a712f3d68" providerId="ADAL" clId="{8C6A9580-E1C7-4C00-BBB2-5687F986C596}" dt="2024-04-18T12:57:36.758" v="6413"/>
          <ac:picMkLst>
            <pc:docMk/>
            <pc:sldMk cId="2305913534" sldId="4318"/>
            <ac:picMk id="5" creationId="{FCBB9387-27F1-1A45-22D9-F0BC4B646F1C}"/>
          </ac:picMkLst>
        </pc:picChg>
        <pc:picChg chg="del">
          <ac:chgData name="Emily Clarke (HEIW)" userId="182402a7-2e5a-461b-b917-ab9a712f3d68" providerId="ADAL" clId="{8C6A9580-E1C7-4C00-BBB2-5687F986C596}" dt="2024-04-18T12:54:55.897" v="6410" actId="478"/>
          <ac:picMkLst>
            <pc:docMk/>
            <pc:sldMk cId="2305913534" sldId="4318"/>
            <ac:picMk id="8" creationId="{8CD1BBEB-B3BF-5B4A-2AE0-372088EBF2D8}"/>
          </ac:picMkLst>
        </pc:picChg>
      </pc:sldChg>
      <pc:sldChg chg="new del">
        <pc:chgData name="Emily Clarke (HEIW)" userId="182402a7-2e5a-461b-b917-ab9a712f3d68" providerId="ADAL" clId="{8C6A9580-E1C7-4C00-BBB2-5687F986C596}" dt="2024-04-08T08:07:49.198" v="2718" actId="47"/>
        <pc:sldMkLst>
          <pc:docMk/>
          <pc:sldMk cId="104971415" sldId="4319"/>
        </pc:sldMkLst>
      </pc:sldChg>
      <pc:sldChg chg="new del">
        <pc:chgData name="Emily Clarke (HEIW)" userId="182402a7-2e5a-461b-b917-ab9a712f3d68" providerId="ADAL" clId="{8C6A9580-E1C7-4C00-BBB2-5687F986C596}" dt="2024-04-05T12:54:21.517" v="2477" actId="47"/>
        <pc:sldMkLst>
          <pc:docMk/>
          <pc:sldMk cId="3475567980" sldId="4319"/>
        </pc:sldMkLst>
      </pc:sldChg>
      <pc:sldChg chg="addSp delSp modSp del mod">
        <pc:chgData name="Emily Clarke (HEIW)" userId="182402a7-2e5a-461b-b917-ab9a712f3d68" providerId="ADAL" clId="{8C6A9580-E1C7-4C00-BBB2-5687F986C596}" dt="2024-04-18T13:01:14.818" v="6434" actId="47"/>
        <pc:sldMkLst>
          <pc:docMk/>
          <pc:sldMk cId="4218405672" sldId="4319"/>
        </pc:sldMkLst>
        <pc:picChg chg="mod modCrop">
          <ac:chgData name="Emily Clarke (HEIW)" userId="182402a7-2e5a-461b-b917-ab9a712f3d68" providerId="ADAL" clId="{8C6A9580-E1C7-4C00-BBB2-5687F986C596}" dt="2024-04-18T12:58:23.214" v="6417" actId="732"/>
          <ac:picMkLst>
            <pc:docMk/>
            <pc:sldMk cId="4218405672" sldId="4319"/>
            <ac:picMk id="5" creationId="{FCBB9387-27F1-1A45-22D9-F0BC4B646F1C}"/>
          </ac:picMkLst>
        </pc:picChg>
        <pc:picChg chg="add del">
          <ac:chgData name="Emily Clarke (HEIW)" userId="182402a7-2e5a-461b-b917-ab9a712f3d68" providerId="ADAL" clId="{8C6A9580-E1C7-4C00-BBB2-5687F986C596}" dt="2024-04-18T12:58:08.906" v="6415" actId="478"/>
          <ac:picMkLst>
            <pc:docMk/>
            <pc:sldMk cId="4218405672" sldId="4319"/>
            <ac:picMk id="11" creationId="{C5DC4DA1-9CED-141E-3362-BCA0482C797D}"/>
          </ac:picMkLst>
        </pc:picChg>
      </pc:sldChg>
      <pc:sldChg chg="new del">
        <pc:chgData name="Emily Clarke (HEIW)" userId="182402a7-2e5a-461b-b917-ab9a712f3d68" providerId="ADAL" clId="{8C6A9580-E1C7-4C00-BBB2-5687F986C596}" dt="2024-04-08T08:07:49.198" v="2718" actId="47"/>
        <pc:sldMkLst>
          <pc:docMk/>
          <pc:sldMk cId="545126266" sldId="4320"/>
        </pc:sldMkLst>
      </pc:sldChg>
      <pc:sldChg chg="new del">
        <pc:chgData name="Emily Clarke (HEIW)" userId="182402a7-2e5a-461b-b917-ab9a712f3d68" providerId="ADAL" clId="{8C6A9580-E1C7-4C00-BBB2-5687F986C596}" dt="2024-04-05T12:54:21.517" v="2477" actId="47"/>
        <pc:sldMkLst>
          <pc:docMk/>
          <pc:sldMk cId="1730382060" sldId="4320"/>
        </pc:sldMkLst>
      </pc:sldChg>
      <pc:sldChg chg="addSp delSp modSp mod modNotesTx">
        <pc:chgData name="Emily Clarke (HEIW)" userId="182402a7-2e5a-461b-b917-ab9a712f3d68" providerId="ADAL" clId="{8C6A9580-E1C7-4C00-BBB2-5687F986C596}" dt="2024-04-23T08:34:40.280" v="8426" actId="20577"/>
        <pc:sldMkLst>
          <pc:docMk/>
          <pc:sldMk cId="2161372210" sldId="4320"/>
        </pc:sldMkLst>
        <pc:spChg chg="add del mod">
          <ac:chgData name="Emily Clarke (HEIW)" userId="182402a7-2e5a-461b-b917-ab9a712f3d68" providerId="ADAL" clId="{8C6A9580-E1C7-4C00-BBB2-5687F986C596}" dt="2024-04-18T12:58:50.427" v="6419" actId="478"/>
          <ac:spMkLst>
            <pc:docMk/>
            <pc:sldMk cId="2161372210" sldId="4320"/>
            <ac:spMk id="4" creationId="{73C90E0D-19F5-3CF8-2E8C-F22D88C7F036}"/>
          </ac:spMkLst>
        </pc:spChg>
        <pc:spChg chg="del">
          <ac:chgData name="Emily Clarke (HEIW)" userId="182402a7-2e5a-461b-b917-ab9a712f3d68" providerId="ADAL" clId="{8C6A9580-E1C7-4C00-BBB2-5687F986C596}" dt="2024-04-18T12:58:52.945" v="6420" actId="478"/>
          <ac:spMkLst>
            <pc:docMk/>
            <pc:sldMk cId="2161372210" sldId="4320"/>
            <ac:spMk id="5" creationId="{FBC7A131-09CD-549F-B5BC-F12C81A87D1B}"/>
          </ac:spMkLst>
        </pc:spChg>
        <pc:spChg chg="add del mod">
          <ac:chgData name="Emily Clarke (HEIW)" userId="182402a7-2e5a-461b-b917-ab9a712f3d68" providerId="ADAL" clId="{8C6A9580-E1C7-4C00-BBB2-5687F986C596}" dt="2024-04-18T12:58:55.756" v="6421" actId="478"/>
          <ac:spMkLst>
            <pc:docMk/>
            <pc:sldMk cId="2161372210" sldId="4320"/>
            <ac:spMk id="7" creationId="{57A04B51-1C8F-BAFF-71A6-CAF4BA1A0E69}"/>
          </ac:spMkLst>
        </pc:spChg>
        <pc:spChg chg="add mod">
          <ac:chgData name="Emily Clarke (HEIW)" userId="182402a7-2e5a-461b-b917-ab9a712f3d68" providerId="ADAL" clId="{8C6A9580-E1C7-4C00-BBB2-5687F986C596}" dt="2024-04-18T13:01:07.106" v="6432"/>
          <ac:spMkLst>
            <pc:docMk/>
            <pc:sldMk cId="2161372210" sldId="4320"/>
            <ac:spMk id="10" creationId="{F1CE8BC0-27A4-B3B0-DD3F-15CD716E1002}"/>
          </ac:spMkLst>
        </pc:spChg>
        <pc:graphicFrameChg chg="del">
          <ac:chgData name="Emily Clarke (HEIW)" userId="182402a7-2e5a-461b-b917-ab9a712f3d68" providerId="ADAL" clId="{8C6A9580-E1C7-4C00-BBB2-5687F986C596}" dt="2024-04-18T12:58:48.011" v="6418" actId="478"/>
          <ac:graphicFrameMkLst>
            <pc:docMk/>
            <pc:sldMk cId="2161372210" sldId="4320"/>
            <ac:graphicFrameMk id="9" creationId="{1C43A4EF-E3F4-3106-9186-3E6F6B3CDA68}"/>
          </ac:graphicFrameMkLst>
        </pc:graphicFrameChg>
        <pc:picChg chg="add mod modCrop">
          <ac:chgData name="Emily Clarke (HEIW)" userId="182402a7-2e5a-461b-b917-ab9a712f3d68" providerId="ADAL" clId="{8C6A9580-E1C7-4C00-BBB2-5687F986C596}" dt="2024-04-18T13:00:06.374" v="6428" actId="1076"/>
          <ac:picMkLst>
            <pc:docMk/>
            <pc:sldMk cId="2161372210" sldId="4320"/>
            <ac:picMk id="8" creationId="{97F0820D-6D51-26DE-2962-68E553266244}"/>
          </ac:picMkLst>
        </pc:picChg>
      </pc:sldChg>
      <pc:sldChg chg="new del">
        <pc:chgData name="Emily Clarke (HEIW)" userId="182402a7-2e5a-461b-b917-ab9a712f3d68" providerId="ADAL" clId="{8C6A9580-E1C7-4C00-BBB2-5687F986C596}" dt="2024-04-08T08:07:49.198" v="2718" actId="47"/>
        <pc:sldMkLst>
          <pc:docMk/>
          <pc:sldMk cId="4004998305" sldId="4321"/>
        </pc:sldMkLst>
      </pc:sldChg>
      <pc:sldChg chg="new del">
        <pc:chgData name="Emily Clarke (HEIW)" userId="182402a7-2e5a-461b-b917-ab9a712f3d68" providerId="ADAL" clId="{8C6A9580-E1C7-4C00-BBB2-5687F986C596}" dt="2024-04-05T12:54:21.517" v="2477" actId="47"/>
        <pc:sldMkLst>
          <pc:docMk/>
          <pc:sldMk cId="4132590279" sldId="4321"/>
        </pc:sldMkLst>
      </pc:sldChg>
      <pc:sldChg chg="new del">
        <pc:chgData name="Emily Clarke (HEIW)" userId="182402a7-2e5a-461b-b917-ab9a712f3d68" providerId="ADAL" clId="{8C6A9580-E1C7-4C00-BBB2-5687F986C596}" dt="2024-04-08T08:07:49.198" v="2718" actId="47"/>
        <pc:sldMkLst>
          <pc:docMk/>
          <pc:sldMk cId="994248850" sldId="4322"/>
        </pc:sldMkLst>
      </pc:sldChg>
      <pc:sldChg chg="new del">
        <pc:chgData name="Emily Clarke (HEIW)" userId="182402a7-2e5a-461b-b917-ab9a712f3d68" providerId="ADAL" clId="{8C6A9580-E1C7-4C00-BBB2-5687F986C596}" dt="2024-04-05T12:54:21.517" v="2477" actId="47"/>
        <pc:sldMkLst>
          <pc:docMk/>
          <pc:sldMk cId="3765198830" sldId="4322"/>
        </pc:sldMkLst>
      </pc:sldChg>
      <pc:sldChg chg="new del">
        <pc:chgData name="Emily Clarke (HEIW)" userId="182402a7-2e5a-461b-b917-ab9a712f3d68" providerId="ADAL" clId="{8C6A9580-E1C7-4C00-BBB2-5687F986C596}" dt="2024-04-08T08:07:49.198" v="2718" actId="47"/>
        <pc:sldMkLst>
          <pc:docMk/>
          <pc:sldMk cId="67060649" sldId="4323"/>
        </pc:sldMkLst>
      </pc:sldChg>
      <pc:sldChg chg="new del">
        <pc:chgData name="Emily Clarke (HEIW)" userId="182402a7-2e5a-461b-b917-ab9a712f3d68" providerId="ADAL" clId="{8C6A9580-E1C7-4C00-BBB2-5687F986C596}" dt="2024-04-05T12:54:21.517" v="2477" actId="47"/>
        <pc:sldMkLst>
          <pc:docMk/>
          <pc:sldMk cId="2980271726" sldId="4323"/>
        </pc:sldMkLst>
      </pc:sldChg>
      <pc:sldChg chg="new del">
        <pc:chgData name="Emily Clarke (HEIW)" userId="182402a7-2e5a-461b-b917-ab9a712f3d68" providerId="ADAL" clId="{8C6A9580-E1C7-4C00-BBB2-5687F986C596}" dt="2024-04-05T12:54:21.517" v="2477" actId="47"/>
        <pc:sldMkLst>
          <pc:docMk/>
          <pc:sldMk cId="2398047082" sldId="4324"/>
        </pc:sldMkLst>
      </pc:sldChg>
      <pc:sldChg chg="new del">
        <pc:chgData name="Emily Clarke (HEIW)" userId="182402a7-2e5a-461b-b917-ab9a712f3d68" providerId="ADAL" clId="{8C6A9580-E1C7-4C00-BBB2-5687F986C596}" dt="2024-04-08T08:07:49.198" v="2718" actId="47"/>
        <pc:sldMkLst>
          <pc:docMk/>
          <pc:sldMk cId="4221750079" sldId="4324"/>
        </pc:sldMkLst>
      </pc:sldChg>
      <pc:sldChg chg="new del">
        <pc:chgData name="Emily Clarke (HEIW)" userId="182402a7-2e5a-461b-b917-ab9a712f3d68" providerId="ADAL" clId="{8C6A9580-E1C7-4C00-BBB2-5687F986C596}" dt="2024-04-05T12:54:21.517" v="2477" actId="47"/>
        <pc:sldMkLst>
          <pc:docMk/>
          <pc:sldMk cId="1219987342" sldId="4325"/>
        </pc:sldMkLst>
      </pc:sldChg>
      <pc:sldChg chg="new del">
        <pc:chgData name="Emily Clarke (HEIW)" userId="182402a7-2e5a-461b-b917-ab9a712f3d68" providerId="ADAL" clId="{8C6A9580-E1C7-4C00-BBB2-5687F986C596}" dt="2024-04-08T08:07:49.198" v="2718" actId="47"/>
        <pc:sldMkLst>
          <pc:docMk/>
          <pc:sldMk cId="1360709060" sldId="4325"/>
        </pc:sldMkLst>
      </pc:sldChg>
      <pc:sldChg chg="new del">
        <pc:chgData name="Emily Clarke (HEIW)" userId="182402a7-2e5a-461b-b917-ab9a712f3d68" providerId="ADAL" clId="{8C6A9580-E1C7-4C00-BBB2-5687F986C596}" dt="2024-04-05T12:54:21.517" v="2477" actId="47"/>
        <pc:sldMkLst>
          <pc:docMk/>
          <pc:sldMk cId="31042130" sldId="4326"/>
        </pc:sldMkLst>
      </pc:sldChg>
      <pc:sldChg chg="new del">
        <pc:chgData name="Emily Clarke (HEIW)" userId="182402a7-2e5a-461b-b917-ab9a712f3d68" providerId="ADAL" clId="{8C6A9580-E1C7-4C00-BBB2-5687F986C596}" dt="2024-04-08T08:07:49.198" v="2718" actId="47"/>
        <pc:sldMkLst>
          <pc:docMk/>
          <pc:sldMk cId="3419297688" sldId="4326"/>
        </pc:sldMkLst>
      </pc:sldChg>
      <pc:sldChg chg="new del">
        <pc:chgData name="Emily Clarke (HEIW)" userId="182402a7-2e5a-461b-b917-ab9a712f3d68" providerId="ADAL" clId="{8C6A9580-E1C7-4C00-BBB2-5687F986C596}" dt="2024-04-05T12:54:21.517" v="2477" actId="47"/>
        <pc:sldMkLst>
          <pc:docMk/>
          <pc:sldMk cId="1153792208" sldId="4327"/>
        </pc:sldMkLst>
      </pc:sldChg>
      <pc:sldChg chg="new del">
        <pc:chgData name="Emily Clarke (HEIW)" userId="182402a7-2e5a-461b-b917-ab9a712f3d68" providerId="ADAL" clId="{8C6A9580-E1C7-4C00-BBB2-5687F986C596}" dt="2024-04-08T08:07:49.198" v="2718" actId="47"/>
        <pc:sldMkLst>
          <pc:docMk/>
          <pc:sldMk cId="1887767108" sldId="4327"/>
        </pc:sldMkLst>
      </pc:sldChg>
      <pc:sldChg chg="new del">
        <pc:chgData name="Emily Clarke (HEIW)" userId="182402a7-2e5a-461b-b917-ab9a712f3d68" providerId="ADAL" clId="{8C6A9580-E1C7-4C00-BBB2-5687F986C596}" dt="2024-04-08T08:07:49.198" v="2718" actId="47"/>
        <pc:sldMkLst>
          <pc:docMk/>
          <pc:sldMk cId="1796792423" sldId="4328"/>
        </pc:sldMkLst>
      </pc:sldChg>
      <pc:sldChg chg="new del">
        <pc:chgData name="Emily Clarke (HEIW)" userId="182402a7-2e5a-461b-b917-ab9a712f3d68" providerId="ADAL" clId="{8C6A9580-E1C7-4C00-BBB2-5687F986C596}" dt="2024-04-05T12:54:21.517" v="2477" actId="47"/>
        <pc:sldMkLst>
          <pc:docMk/>
          <pc:sldMk cId="3768611184" sldId="4328"/>
        </pc:sldMkLst>
      </pc:sldChg>
      <pc:sldChg chg="new del">
        <pc:chgData name="Emily Clarke (HEIW)" userId="182402a7-2e5a-461b-b917-ab9a712f3d68" providerId="ADAL" clId="{8C6A9580-E1C7-4C00-BBB2-5687F986C596}" dt="2024-04-08T08:07:41.762" v="2717" actId="680"/>
        <pc:sldMkLst>
          <pc:docMk/>
          <pc:sldMk cId="181701699" sldId="4329"/>
        </pc:sldMkLst>
      </pc:sldChg>
      <pc:sldChg chg="new del">
        <pc:chgData name="Emily Clarke (HEIW)" userId="182402a7-2e5a-461b-b917-ab9a712f3d68" providerId="ADAL" clId="{8C6A9580-E1C7-4C00-BBB2-5687F986C596}" dt="2024-04-05T12:54:21.517" v="2477" actId="47"/>
        <pc:sldMkLst>
          <pc:docMk/>
          <pc:sldMk cId="1912442367" sldId="4329"/>
        </pc:sldMkLst>
      </pc:sldChg>
      <pc:sldChg chg="new del">
        <pc:chgData name="Emily Clarke (HEIW)" userId="182402a7-2e5a-461b-b917-ab9a712f3d68" providerId="ADAL" clId="{8C6A9580-E1C7-4C00-BBB2-5687F986C596}" dt="2024-04-05T12:54:21.517" v="2477" actId="47"/>
        <pc:sldMkLst>
          <pc:docMk/>
          <pc:sldMk cId="2209793223" sldId="4330"/>
        </pc:sldMkLst>
      </pc:sldChg>
      <pc:sldChg chg="new del">
        <pc:chgData name="Emily Clarke (HEIW)" userId="182402a7-2e5a-461b-b917-ab9a712f3d68" providerId="ADAL" clId="{8C6A9580-E1C7-4C00-BBB2-5687F986C596}" dt="2024-04-08T08:07:41.526" v="2716" actId="680"/>
        <pc:sldMkLst>
          <pc:docMk/>
          <pc:sldMk cId="2837630120" sldId="4330"/>
        </pc:sldMkLst>
      </pc:sldChg>
      <pc:sldChg chg="new del">
        <pc:chgData name="Emily Clarke (HEIW)" userId="182402a7-2e5a-461b-b917-ab9a712f3d68" providerId="ADAL" clId="{8C6A9580-E1C7-4C00-BBB2-5687F986C596}" dt="2024-04-05T12:54:21.517" v="2477" actId="47"/>
        <pc:sldMkLst>
          <pc:docMk/>
          <pc:sldMk cId="2058219934" sldId="4331"/>
        </pc:sldMkLst>
      </pc:sldChg>
      <pc:sldChg chg="new del">
        <pc:chgData name="Emily Clarke (HEIW)" userId="182402a7-2e5a-461b-b917-ab9a712f3d68" providerId="ADAL" clId="{8C6A9580-E1C7-4C00-BBB2-5687F986C596}" dt="2024-04-08T08:07:41.298" v="2715" actId="680"/>
        <pc:sldMkLst>
          <pc:docMk/>
          <pc:sldMk cId="3386706640" sldId="4331"/>
        </pc:sldMkLst>
      </pc:sldChg>
      <pc:sldChg chg="new del">
        <pc:chgData name="Emily Clarke (HEIW)" userId="182402a7-2e5a-461b-b917-ab9a712f3d68" providerId="ADAL" clId="{8C6A9580-E1C7-4C00-BBB2-5687F986C596}" dt="2024-04-08T08:07:41.075" v="2714" actId="680"/>
        <pc:sldMkLst>
          <pc:docMk/>
          <pc:sldMk cId="1964916877" sldId="4332"/>
        </pc:sldMkLst>
      </pc:sldChg>
      <pc:sldChg chg="new del">
        <pc:chgData name="Emily Clarke (HEIW)" userId="182402a7-2e5a-461b-b917-ab9a712f3d68" providerId="ADAL" clId="{8C6A9580-E1C7-4C00-BBB2-5687F986C596}" dt="2024-04-05T12:54:21.517" v="2477" actId="47"/>
        <pc:sldMkLst>
          <pc:docMk/>
          <pc:sldMk cId="4059510567" sldId="4332"/>
        </pc:sldMkLst>
      </pc:sldChg>
      <pc:sldChg chg="new del">
        <pc:chgData name="Emily Clarke (HEIW)" userId="182402a7-2e5a-461b-b917-ab9a712f3d68" providerId="ADAL" clId="{8C6A9580-E1C7-4C00-BBB2-5687F986C596}" dt="2024-04-08T08:07:40.832" v="2713" actId="680"/>
        <pc:sldMkLst>
          <pc:docMk/>
          <pc:sldMk cId="1112487862" sldId="4333"/>
        </pc:sldMkLst>
      </pc:sldChg>
      <pc:sldChg chg="new del">
        <pc:chgData name="Emily Clarke (HEIW)" userId="182402a7-2e5a-461b-b917-ab9a712f3d68" providerId="ADAL" clId="{8C6A9580-E1C7-4C00-BBB2-5687F986C596}" dt="2024-04-08T08:07:40.592" v="2712" actId="680"/>
        <pc:sldMkLst>
          <pc:docMk/>
          <pc:sldMk cId="2535712820" sldId="4334"/>
        </pc:sldMkLst>
      </pc:sldChg>
      <pc:sldChg chg="new del">
        <pc:chgData name="Emily Clarke (HEIW)" userId="182402a7-2e5a-461b-b917-ab9a712f3d68" providerId="ADAL" clId="{8C6A9580-E1C7-4C00-BBB2-5687F986C596}" dt="2024-04-08T08:07:40.329" v="2711" actId="680"/>
        <pc:sldMkLst>
          <pc:docMk/>
          <pc:sldMk cId="1412303141" sldId="4335"/>
        </pc:sldMkLst>
      </pc:sldChg>
      <pc:sldChg chg="new del">
        <pc:chgData name="Emily Clarke (HEIW)" userId="182402a7-2e5a-461b-b917-ab9a712f3d68" providerId="ADAL" clId="{8C6A9580-E1C7-4C00-BBB2-5687F986C596}" dt="2024-04-08T08:07:40.134" v="2710" actId="680"/>
        <pc:sldMkLst>
          <pc:docMk/>
          <pc:sldMk cId="2928480400" sldId="4336"/>
        </pc:sldMkLst>
      </pc:sldChg>
      <pc:sldChg chg="new del">
        <pc:chgData name="Emily Clarke (HEIW)" userId="182402a7-2e5a-461b-b917-ab9a712f3d68" providerId="ADAL" clId="{8C6A9580-E1C7-4C00-BBB2-5687F986C596}" dt="2024-04-08T08:07:39.902" v="2709" actId="680"/>
        <pc:sldMkLst>
          <pc:docMk/>
          <pc:sldMk cId="3616746333" sldId="4337"/>
        </pc:sldMkLst>
      </pc:sldChg>
      <pc:sldChg chg="new del">
        <pc:chgData name="Emily Clarke (HEIW)" userId="182402a7-2e5a-461b-b917-ab9a712f3d68" providerId="ADAL" clId="{8C6A9580-E1C7-4C00-BBB2-5687F986C596}" dt="2024-04-08T08:07:39.675" v="2708" actId="680"/>
        <pc:sldMkLst>
          <pc:docMk/>
          <pc:sldMk cId="3177667640" sldId="4338"/>
        </pc:sldMkLst>
      </pc:sldChg>
      <pc:sldChg chg="new del">
        <pc:chgData name="Emily Clarke (HEIW)" userId="182402a7-2e5a-461b-b917-ab9a712f3d68" providerId="ADAL" clId="{8C6A9580-E1C7-4C00-BBB2-5687F986C596}" dt="2024-04-08T08:07:39.436" v="2707" actId="680"/>
        <pc:sldMkLst>
          <pc:docMk/>
          <pc:sldMk cId="1697854371" sldId="4339"/>
        </pc:sldMkLst>
      </pc:sldChg>
      <pc:sldChg chg="new del">
        <pc:chgData name="Emily Clarke (HEIW)" userId="182402a7-2e5a-461b-b917-ab9a712f3d68" providerId="ADAL" clId="{8C6A9580-E1C7-4C00-BBB2-5687F986C596}" dt="2024-04-08T08:07:39.224" v="2706" actId="680"/>
        <pc:sldMkLst>
          <pc:docMk/>
          <pc:sldMk cId="167317674" sldId="4340"/>
        </pc:sldMkLst>
      </pc:sldChg>
      <pc:sldChg chg="new del">
        <pc:chgData name="Emily Clarke (HEIW)" userId="182402a7-2e5a-461b-b917-ab9a712f3d68" providerId="ADAL" clId="{8C6A9580-E1C7-4C00-BBB2-5687F986C596}" dt="2024-04-08T08:07:38.994" v="2705" actId="680"/>
        <pc:sldMkLst>
          <pc:docMk/>
          <pc:sldMk cId="1649561672" sldId="4341"/>
        </pc:sldMkLst>
      </pc:sldChg>
      <pc:sldChg chg="new del">
        <pc:chgData name="Emily Clarke (HEIW)" userId="182402a7-2e5a-461b-b917-ab9a712f3d68" providerId="ADAL" clId="{8C6A9580-E1C7-4C00-BBB2-5687F986C596}" dt="2024-04-08T08:07:38.745" v="2704" actId="680"/>
        <pc:sldMkLst>
          <pc:docMk/>
          <pc:sldMk cId="3277814364" sldId="4342"/>
        </pc:sldMkLst>
      </pc:sldChg>
      <pc:sldChg chg="new del">
        <pc:chgData name="Emily Clarke (HEIW)" userId="182402a7-2e5a-461b-b917-ab9a712f3d68" providerId="ADAL" clId="{8C6A9580-E1C7-4C00-BBB2-5687F986C596}" dt="2024-04-08T08:07:38.558" v="2703" actId="680"/>
        <pc:sldMkLst>
          <pc:docMk/>
          <pc:sldMk cId="3848502190" sldId="4343"/>
        </pc:sldMkLst>
      </pc:sldChg>
      <pc:sldChg chg="new del">
        <pc:chgData name="Emily Clarke (HEIW)" userId="182402a7-2e5a-461b-b917-ab9a712f3d68" providerId="ADAL" clId="{8C6A9580-E1C7-4C00-BBB2-5687F986C596}" dt="2024-04-08T08:07:38.340" v="2702" actId="680"/>
        <pc:sldMkLst>
          <pc:docMk/>
          <pc:sldMk cId="2834433130" sldId="4344"/>
        </pc:sldMkLst>
      </pc:sldChg>
      <pc:sldChg chg="new del">
        <pc:chgData name="Emily Clarke (HEIW)" userId="182402a7-2e5a-461b-b917-ab9a712f3d68" providerId="ADAL" clId="{8C6A9580-E1C7-4C00-BBB2-5687F986C596}" dt="2024-04-08T08:07:38.121" v="2701" actId="680"/>
        <pc:sldMkLst>
          <pc:docMk/>
          <pc:sldMk cId="1681072204" sldId="4345"/>
        </pc:sldMkLst>
      </pc:sldChg>
      <pc:sldChg chg="new del">
        <pc:chgData name="Emily Clarke (HEIW)" userId="182402a7-2e5a-461b-b917-ab9a712f3d68" providerId="ADAL" clId="{8C6A9580-E1C7-4C00-BBB2-5687F986C596}" dt="2024-04-08T08:07:37.905" v="2700" actId="680"/>
        <pc:sldMkLst>
          <pc:docMk/>
          <pc:sldMk cId="2880947170" sldId="4346"/>
        </pc:sldMkLst>
      </pc:sldChg>
      <pc:sldChg chg="new del">
        <pc:chgData name="Emily Clarke (HEIW)" userId="182402a7-2e5a-461b-b917-ab9a712f3d68" providerId="ADAL" clId="{8C6A9580-E1C7-4C00-BBB2-5687F986C596}" dt="2024-04-08T08:07:37.664" v="2699" actId="680"/>
        <pc:sldMkLst>
          <pc:docMk/>
          <pc:sldMk cId="4001486185" sldId="4347"/>
        </pc:sldMkLst>
      </pc:sldChg>
      <pc:sldChg chg="new del">
        <pc:chgData name="Emily Clarke (HEIW)" userId="182402a7-2e5a-461b-b917-ab9a712f3d68" providerId="ADAL" clId="{8C6A9580-E1C7-4C00-BBB2-5687F986C596}" dt="2024-04-08T08:07:37.271" v="2698" actId="680"/>
        <pc:sldMkLst>
          <pc:docMk/>
          <pc:sldMk cId="2784606506" sldId="4348"/>
        </pc:sldMkLst>
      </pc:sldChg>
    </pc:docChg>
  </pc:docChgLst>
  <pc:docChgLst>
    <pc:chgData name="Helen Thomas (HEIW)" userId="3f6060c7-7fc4-4b48-a984-b688e9800461" providerId="ADAL" clId="{88E7C673-EA7C-48C5-BD71-7AABE68D6738}"/>
    <pc:docChg chg="undo custSel modSld">
      <pc:chgData name="Helen Thomas (HEIW)" userId="3f6060c7-7fc4-4b48-a984-b688e9800461" providerId="ADAL" clId="{88E7C673-EA7C-48C5-BD71-7AABE68D6738}" dt="2023-08-24T06:09:22.870" v="15" actId="22"/>
      <pc:docMkLst>
        <pc:docMk/>
      </pc:docMkLst>
      <pc:sldChg chg="addSp delSp modSp mod">
        <pc:chgData name="Helen Thomas (HEIW)" userId="3f6060c7-7fc4-4b48-a984-b688e9800461" providerId="ADAL" clId="{88E7C673-EA7C-48C5-BD71-7AABE68D6738}" dt="2023-08-24T06:09:22.870" v="15" actId="22"/>
        <pc:sldMkLst>
          <pc:docMk/>
          <pc:sldMk cId="2283715399" sldId="4280"/>
        </pc:sldMkLst>
        <pc:spChg chg="add del">
          <ac:chgData name="Helen Thomas (HEIW)" userId="3f6060c7-7fc4-4b48-a984-b688e9800461" providerId="ADAL" clId="{88E7C673-EA7C-48C5-BD71-7AABE68D6738}" dt="2023-08-24T06:09:22.007" v="14" actId="26606"/>
          <ac:spMkLst>
            <pc:docMk/>
            <pc:sldMk cId="2283715399" sldId="4280"/>
            <ac:spMk id="8" creationId="{42A4FC2C-047E-45A5-965D-8E1E3BF09BC6}"/>
          </ac:spMkLst>
        </pc:spChg>
        <pc:spChg chg="add del">
          <ac:chgData name="Helen Thomas (HEIW)" userId="3f6060c7-7fc4-4b48-a984-b688e9800461" providerId="ADAL" clId="{88E7C673-EA7C-48C5-BD71-7AABE68D6738}" dt="2023-08-24T06:09:22.007" v="14" actId="26606"/>
          <ac:spMkLst>
            <pc:docMk/>
            <pc:sldMk cId="2283715399" sldId="4280"/>
            <ac:spMk id="13" creationId="{A169D286-F4D7-4C8B-A6BD-D05384C7F1D8}"/>
          </ac:spMkLst>
        </pc:spChg>
        <pc:spChg chg="add del">
          <ac:chgData name="Helen Thomas (HEIW)" userId="3f6060c7-7fc4-4b48-a984-b688e9800461" providerId="ADAL" clId="{88E7C673-EA7C-48C5-BD71-7AABE68D6738}" dt="2023-08-24T06:09:22.007" v="14" actId="26606"/>
          <ac:spMkLst>
            <pc:docMk/>
            <pc:sldMk cId="2283715399" sldId="4280"/>
            <ac:spMk id="15" creationId="{39E8235E-135E-4261-8F54-2B316E493C42}"/>
          </ac:spMkLst>
        </pc:spChg>
        <pc:spChg chg="add del">
          <ac:chgData name="Helen Thomas (HEIW)" userId="3f6060c7-7fc4-4b48-a984-b688e9800461" providerId="ADAL" clId="{88E7C673-EA7C-48C5-BD71-7AABE68D6738}" dt="2023-08-24T06:09:22.007" v="14" actId="26606"/>
          <ac:spMkLst>
            <pc:docMk/>
            <pc:sldMk cId="2283715399" sldId="4280"/>
            <ac:spMk id="17" creationId="{D4ED8EC3-4D57-4620-93CE-4E6661F09A3E}"/>
          </ac:spMkLst>
        </pc:spChg>
        <pc:spChg chg="add del">
          <ac:chgData name="Helen Thomas (HEIW)" userId="3f6060c7-7fc4-4b48-a984-b688e9800461" providerId="ADAL" clId="{88E7C673-EA7C-48C5-BD71-7AABE68D6738}" dt="2023-08-24T06:09:19.368" v="11" actId="26606"/>
          <ac:spMkLst>
            <pc:docMk/>
            <pc:sldMk cId="2283715399" sldId="4280"/>
            <ac:spMk id="22" creationId="{A169D286-F4D7-4C8B-A6BD-D05384C7F1D8}"/>
          </ac:spMkLst>
        </pc:spChg>
        <pc:spChg chg="add del">
          <ac:chgData name="Helen Thomas (HEIW)" userId="3f6060c7-7fc4-4b48-a984-b688e9800461" providerId="ADAL" clId="{88E7C673-EA7C-48C5-BD71-7AABE68D6738}" dt="2023-08-24T06:09:19.368" v="11" actId="26606"/>
          <ac:spMkLst>
            <pc:docMk/>
            <pc:sldMk cId="2283715399" sldId="4280"/>
            <ac:spMk id="24" creationId="{39E8235E-135E-4261-8F54-2B316E493C42}"/>
          </ac:spMkLst>
        </pc:spChg>
        <pc:spChg chg="add del">
          <ac:chgData name="Helen Thomas (HEIW)" userId="3f6060c7-7fc4-4b48-a984-b688e9800461" providerId="ADAL" clId="{88E7C673-EA7C-48C5-BD71-7AABE68D6738}" dt="2023-08-24T06:09:19.368" v="11" actId="26606"/>
          <ac:spMkLst>
            <pc:docMk/>
            <pc:sldMk cId="2283715399" sldId="4280"/>
            <ac:spMk id="26" creationId="{D4ED8EC3-4D57-4620-93CE-4E6661F09A3E}"/>
          </ac:spMkLst>
        </pc:spChg>
        <pc:spChg chg="add del">
          <ac:chgData name="Helen Thomas (HEIW)" userId="3f6060c7-7fc4-4b48-a984-b688e9800461" providerId="ADAL" clId="{88E7C673-EA7C-48C5-BD71-7AABE68D6738}" dt="2023-08-24T06:09:12.206" v="8" actId="26606"/>
          <ac:spMkLst>
            <pc:docMk/>
            <pc:sldMk cId="2283715399" sldId="4280"/>
            <ac:spMk id="31" creationId="{A169D286-F4D7-4C8B-A6BD-D05384C7F1D8}"/>
          </ac:spMkLst>
        </pc:spChg>
        <pc:spChg chg="add del">
          <ac:chgData name="Helen Thomas (HEIW)" userId="3f6060c7-7fc4-4b48-a984-b688e9800461" providerId="ADAL" clId="{88E7C673-EA7C-48C5-BD71-7AABE68D6738}" dt="2023-08-24T06:09:12.206" v="8" actId="26606"/>
          <ac:spMkLst>
            <pc:docMk/>
            <pc:sldMk cId="2283715399" sldId="4280"/>
            <ac:spMk id="33" creationId="{39E8235E-135E-4261-8F54-2B316E493C42}"/>
          </ac:spMkLst>
        </pc:spChg>
        <pc:spChg chg="add del">
          <ac:chgData name="Helen Thomas (HEIW)" userId="3f6060c7-7fc4-4b48-a984-b688e9800461" providerId="ADAL" clId="{88E7C673-EA7C-48C5-BD71-7AABE68D6738}" dt="2023-08-24T06:09:12.206" v="8" actId="26606"/>
          <ac:spMkLst>
            <pc:docMk/>
            <pc:sldMk cId="2283715399" sldId="4280"/>
            <ac:spMk id="35" creationId="{D4ED8EC3-4D57-4620-93CE-4E6661F09A3E}"/>
          </ac:spMkLst>
        </pc:spChg>
        <pc:picChg chg="mod ord">
          <ac:chgData name="Helen Thomas (HEIW)" userId="3f6060c7-7fc4-4b48-a984-b688e9800461" providerId="ADAL" clId="{88E7C673-EA7C-48C5-BD71-7AABE68D6738}" dt="2023-08-24T06:09:22.007" v="14" actId="26606"/>
          <ac:picMkLst>
            <pc:docMk/>
            <pc:sldMk cId="2283715399" sldId="4280"/>
            <ac:picMk id="3" creationId="{D7F63F3D-C4DA-878F-FC3B-CF39DE3F0BC4}"/>
          </ac:picMkLst>
        </pc:picChg>
        <pc:picChg chg="add del mod modCrop">
          <ac:chgData name="Helen Thomas (HEIW)" userId="3f6060c7-7fc4-4b48-a984-b688e9800461" providerId="ADAL" clId="{88E7C673-EA7C-48C5-BD71-7AABE68D6738}" dt="2023-08-24T06:09:22.870" v="15" actId="22"/>
          <ac:picMkLst>
            <pc:docMk/>
            <pc:sldMk cId="2283715399" sldId="4280"/>
            <ac:picMk id="4" creationId="{8F41CDF5-5272-0361-E151-C5B55D31A5EA}"/>
          </ac:picMkLst>
        </pc:picChg>
        <pc:picChg chg="add del mod">
          <ac:chgData name="Helen Thomas (HEIW)" userId="3f6060c7-7fc4-4b48-a984-b688e9800461" providerId="ADAL" clId="{88E7C673-EA7C-48C5-BD71-7AABE68D6738}" dt="2023-08-24T06:09:12.942" v="9" actId="22"/>
          <ac:picMkLst>
            <pc:docMk/>
            <pc:sldMk cId="2283715399" sldId="4280"/>
            <ac:picMk id="6" creationId="{C36C0D7C-20D3-B8BC-A2A4-1A77991CA1F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058D9B-2FA2-4420-A148-279E9BD7E455}" type="doc">
      <dgm:prSet loTypeId="urn:microsoft.com/office/officeart/2005/8/layout/vList3" loCatId="picture" qsTypeId="urn:microsoft.com/office/officeart/2005/8/quickstyle/simple5" qsCatId="simple" csTypeId="urn:microsoft.com/office/officeart/2005/8/colors/colorful5" csCatId="colorful" phldr="1"/>
      <dgm:spPr/>
    </dgm:pt>
    <dgm:pt modelId="{EBD2074E-BEC6-4891-B671-C180B57C3ECC}">
      <dgm:prSet phldrT="[Text]" custT="1"/>
      <dgm:spPr>
        <a:solidFill>
          <a:srgbClr val="00917F"/>
        </a:solidFill>
      </dgm:spPr>
      <dgm:t>
        <a:bodyPr/>
        <a:lstStyle/>
        <a:p>
          <a:pPr algn="l" rtl="0"/>
          <a:r>
            <a:rPr lang="en-GB" sz="2000" b="0" kern="1200" dirty="0">
              <a:solidFill>
                <a:prstClr val="white"/>
              </a:solidFill>
              <a:latin typeface="Gotham"/>
              <a:ea typeface="+mn-ea"/>
              <a:cs typeface="+mn-cs"/>
            </a:rPr>
            <a:t>Compassionate leadership creates </a:t>
          </a:r>
          <a:r>
            <a:rPr lang="en-GB" sz="2000" b="1" kern="1200" dirty="0">
              <a:solidFill>
                <a:prstClr val="white"/>
              </a:solidFill>
              <a:latin typeface="Gotham"/>
              <a:ea typeface="+mn-ea"/>
              <a:cs typeface="+mn-cs"/>
            </a:rPr>
            <a:t>D</a:t>
          </a:r>
          <a:r>
            <a:rPr lang="en-GB" sz="2000" b="0" kern="1200" dirty="0">
              <a:solidFill>
                <a:prstClr val="white"/>
              </a:solidFill>
              <a:latin typeface="Gotham"/>
              <a:ea typeface="+mn-ea"/>
              <a:cs typeface="+mn-cs"/>
            </a:rPr>
            <a:t>irection, </a:t>
          </a:r>
          <a:r>
            <a:rPr lang="en-GB" sz="2000" b="1" kern="1200" dirty="0">
              <a:solidFill>
                <a:prstClr val="white"/>
              </a:solidFill>
              <a:latin typeface="Gotham"/>
              <a:ea typeface="+mn-ea"/>
              <a:cs typeface="+mn-cs"/>
            </a:rPr>
            <a:t>A</a:t>
          </a:r>
          <a:r>
            <a:rPr lang="en-GB" sz="2000" b="0" kern="1200" dirty="0">
              <a:solidFill>
                <a:prstClr val="white"/>
              </a:solidFill>
              <a:latin typeface="Gotham"/>
              <a:ea typeface="+mn-ea"/>
              <a:cs typeface="+mn-cs"/>
            </a:rPr>
            <a:t>lignment and </a:t>
          </a:r>
          <a:r>
            <a:rPr lang="en-GB" sz="2000" b="1" kern="1200" dirty="0">
              <a:solidFill>
                <a:prstClr val="white"/>
              </a:solidFill>
              <a:latin typeface="Gotham"/>
              <a:ea typeface="+mn-ea"/>
              <a:cs typeface="+mn-cs"/>
            </a:rPr>
            <a:t>C</a:t>
          </a:r>
          <a:r>
            <a:rPr lang="en-GB" sz="2000" b="0" kern="1200" dirty="0">
              <a:solidFill>
                <a:prstClr val="white"/>
              </a:solidFill>
              <a:latin typeface="Gotham"/>
              <a:ea typeface="+mn-ea"/>
              <a:cs typeface="+mn-cs"/>
            </a:rPr>
            <a:t>ommitment  </a:t>
          </a:r>
        </a:p>
      </dgm:t>
    </dgm:pt>
    <dgm:pt modelId="{D5A2C66D-95C6-4E58-B2DF-6E4A71E71854}" type="parTrans" cxnId="{5864D5A5-5B1D-47AC-BB4E-21D302EDD795}">
      <dgm:prSet/>
      <dgm:spPr/>
      <dgm:t>
        <a:bodyPr/>
        <a:lstStyle/>
        <a:p>
          <a:endParaRPr lang="en-GB"/>
        </a:p>
      </dgm:t>
    </dgm:pt>
    <dgm:pt modelId="{FA405EB2-13DC-43C8-A082-BA5CEBD96DE2}" type="sibTrans" cxnId="{5864D5A5-5B1D-47AC-BB4E-21D302EDD795}">
      <dgm:prSet/>
      <dgm:spPr/>
      <dgm:t>
        <a:bodyPr/>
        <a:lstStyle/>
        <a:p>
          <a:endParaRPr lang="en-GB"/>
        </a:p>
      </dgm:t>
    </dgm:pt>
    <dgm:pt modelId="{43A826A7-7A00-4353-A9B6-D5C8E0BD3ACB}">
      <dgm:prSet phldrT="[Text]" custT="1"/>
      <dgm:spPr>
        <a:solidFill>
          <a:srgbClr val="00917F"/>
        </a:solidFill>
      </dgm:spPr>
      <dgm:t>
        <a:bodyPr/>
        <a:lstStyle/>
        <a:p>
          <a:pPr marL="0" lvl="0" indent="0" algn="l" defTabSz="1066800" rtl="0">
            <a:lnSpc>
              <a:spcPct val="90000"/>
            </a:lnSpc>
            <a:spcBef>
              <a:spcPct val="0"/>
            </a:spcBef>
            <a:spcAft>
              <a:spcPct val="35000"/>
            </a:spcAft>
            <a:buFont typeface="Symbol" panose="05050102010706020507" pitchFamily="18" charset="2"/>
            <a:buNone/>
          </a:pPr>
          <a:r>
            <a:rPr lang="en-GB" sz="2000" b="0" kern="1200" dirty="0">
              <a:solidFill>
                <a:prstClr val="white"/>
              </a:solidFill>
              <a:latin typeface="Gotham"/>
              <a:ea typeface="+mn-ea"/>
              <a:cs typeface="+mn-cs"/>
            </a:rPr>
            <a:t>Develop skills for ensuring compassionate leadership is collective leadership </a:t>
          </a:r>
        </a:p>
      </dgm:t>
    </dgm:pt>
    <dgm:pt modelId="{3D1A9DD0-2992-4F60-A376-2DDD91305E14}" type="parTrans" cxnId="{6321B8A9-12B8-4638-BEBF-CFE969EAF507}">
      <dgm:prSet/>
      <dgm:spPr/>
      <dgm:t>
        <a:bodyPr/>
        <a:lstStyle/>
        <a:p>
          <a:endParaRPr lang="en-GB"/>
        </a:p>
      </dgm:t>
    </dgm:pt>
    <dgm:pt modelId="{9AC581F5-9065-4BA3-8055-EEC7C2A40619}" type="sibTrans" cxnId="{6321B8A9-12B8-4638-BEBF-CFE969EAF507}">
      <dgm:prSet/>
      <dgm:spPr/>
      <dgm:t>
        <a:bodyPr/>
        <a:lstStyle/>
        <a:p>
          <a:endParaRPr lang="en-GB"/>
        </a:p>
      </dgm:t>
    </dgm:pt>
    <dgm:pt modelId="{E7BC57C1-4C80-4257-AE0A-2445C8F315F2}">
      <dgm:prSet phldrT="[Text]" custT="1"/>
      <dgm:spPr>
        <a:solidFill>
          <a:srgbClr val="00917F"/>
        </a:solidFill>
      </dgm:spPr>
      <dgm:t>
        <a:bodyPr/>
        <a:lstStyle/>
        <a:p>
          <a:pPr marL="0" lvl="0" indent="0" algn="l" defTabSz="1066800" rtl="0">
            <a:lnSpc>
              <a:spcPct val="90000"/>
            </a:lnSpc>
            <a:spcBef>
              <a:spcPct val="0"/>
            </a:spcBef>
            <a:spcAft>
              <a:spcPct val="35000"/>
            </a:spcAft>
            <a:buNone/>
          </a:pPr>
          <a:r>
            <a:rPr lang="en-GB" sz="2000" b="0" kern="1200" dirty="0">
              <a:solidFill>
                <a:prstClr val="white"/>
              </a:solidFill>
              <a:latin typeface="Gotham"/>
              <a:ea typeface="+mn-ea"/>
              <a:cs typeface="+mn-cs"/>
            </a:rPr>
            <a:t>How compassion, inclusion and valuing diversity can be integrated and applied   </a:t>
          </a:r>
          <a:r>
            <a:rPr lang="en-GB" sz="2000" b="1" kern="1200" dirty="0">
              <a:latin typeface="Gotham"/>
              <a:ea typeface="+mn-ea"/>
              <a:cs typeface="+mn-cs"/>
            </a:rPr>
            <a:t> </a:t>
          </a:r>
        </a:p>
      </dgm:t>
    </dgm:pt>
    <dgm:pt modelId="{E8B94674-2FF7-4B5A-B54E-CEF45A1120FC}" type="sibTrans" cxnId="{647E079F-19D7-4EB5-9DC5-3B4CE5AFB742}">
      <dgm:prSet/>
      <dgm:spPr/>
      <dgm:t>
        <a:bodyPr/>
        <a:lstStyle/>
        <a:p>
          <a:endParaRPr lang="en-GB"/>
        </a:p>
      </dgm:t>
    </dgm:pt>
    <dgm:pt modelId="{B69C0939-0AB4-415E-946B-D42469D5F62B}" type="parTrans" cxnId="{647E079F-19D7-4EB5-9DC5-3B4CE5AFB742}">
      <dgm:prSet/>
      <dgm:spPr/>
      <dgm:t>
        <a:bodyPr/>
        <a:lstStyle/>
        <a:p>
          <a:endParaRPr lang="en-GB"/>
        </a:p>
      </dgm:t>
    </dgm:pt>
    <dgm:pt modelId="{ED8A7FAE-4E24-47BE-9ECB-FD7B9FB881BA}">
      <dgm:prSet custT="1"/>
      <dgm:spPr>
        <a:solidFill>
          <a:srgbClr val="00917F"/>
        </a:solidFill>
      </dgm:spPr>
      <dgm:t>
        <a:bodyPr/>
        <a:lstStyle/>
        <a:p>
          <a:pPr marL="0" lvl="0" indent="0" algn="l" defTabSz="1066800" rtl="0">
            <a:lnSpc>
              <a:spcPct val="90000"/>
            </a:lnSpc>
            <a:spcBef>
              <a:spcPct val="0"/>
            </a:spcBef>
            <a:spcAft>
              <a:spcPct val="35000"/>
            </a:spcAft>
            <a:buFont typeface="Symbol" panose="05050102010706020507" pitchFamily="18" charset="2"/>
            <a:buNone/>
          </a:pPr>
          <a:r>
            <a:rPr lang="en-GB" sz="2000" b="0" kern="1200" dirty="0">
              <a:latin typeface="Gotham"/>
              <a:ea typeface="+mn-ea"/>
              <a:cs typeface="+mn-cs"/>
            </a:rPr>
            <a:t>The national resources and tools available to support in the delivery of effective, inclusive and collective leadership</a:t>
          </a:r>
        </a:p>
      </dgm:t>
    </dgm:pt>
    <dgm:pt modelId="{6A0C81B3-11DC-4980-8319-D7A3BEFA7D24}" type="parTrans" cxnId="{7198BD5A-7BB4-4200-B97C-3C84BEBAEF27}">
      <dgm:prSet/>
      <dgm:spPr/>
      <dgm:t>
        <a:bodyPr/>
        <a:lstStyle/>
        <a:p>
          <a:endParaRPr lang="en-GB"/>
        </a:p>
      </dgm:t>
    </dgm:pt>
    <dgm:pt modelId="{F15597B9-A4D0-46B6-84FE-131E038E3F27}" type="sibTrans" cxnId="{7198BD5A-7BB4-4200-B97C-3C84BEBAEF27}">
      <dgm:prSet/>
      <dgm:spPr/>
      <dgm:t>
        <a:bodyPr/>
        <a:lstStyle/>
        <a:p>
          <a:endParaRPr lang="en-GB"/>
        </a:p>
      </dgm:t>
    </dgm:pt>
    <dgm:pt modelId="{90862D20-1E54-40BE-BB00-28FACABE510C}" type="pres">
      <dgm:prSet presAssocID="{AD058D9B-2FA2-4420-A148-279E9BD7E455}" presName="linearFlow" presStyleCnt="0">
        <dgm:presLayoutVars>
          <dgm:dir/>
          <dgm:resizeHandles val="exact"/>
        </dgm:presLayoutVars>
      </dgm:prSet>
      <dgm:spPr/>
    </dgm:pt>
    <dgm:pt modelId="{64352158-E23F-44D9-9B07-FD0D8CCD01AD}" type="pres">
      <dgm:prSet presAssocID="{EBD2074E-BEC6-4891-B671-C180B57C3ECC}" presName="composite" presStyleCnt="0"/>
      <dgm:spPr/>
    </dgm:pt>
    <dgm:pt modelId="{D3276D57-430C-4DDF-AE44-FCD72F0B686A}" type="pres">
      <dgm:prSet presAssocID="{EBD2074E-BEC6-4891-B671-C180B57C3ECC}" presName="imgShp" presStyleLbl="fgImgPlace1" presStyleIdx="0" presStyleCnt="4"/>
      <dgm:spPr>
        <a:blipFill>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t="-3000" b="-3000"/>
          </a:stretch>
        </a:blipFill>
      </dgm:spPr>
    </dgm:pt>
    <dgm:pt modelId="{6FF8BBA2-F553-4832-8A5E-F8B3B3AD6278}" type="pres">
      <dgm:prSet presAssocID="{EBD2074E-BEC6-4891-B671-C180B57C3ECC}" presName="txShp" presStyleLbl="node1" presStyleIdx="0" presStyleCnt="4">
        <dgm:presLayoutVars>
          <dgm:bulletEnabled val="1"/>
        </dgm:presLayoutVars>
      </dgm:prSet>
      <dgm:spPr/>
    </dgm:pt>
    <dgm:pt modelId="{2B9EEB8B-C7F6-4575-B5A9-0E3BE431B4B5}" type="pres">
      <dgm:prSet presAssocID="{FA405EB2-13DC-43C8-A082-BA5CEBD96DE2}" presName="spacing" presStyleCnt="0"/>
      <dgm:spPr/>
    </dgm:pt>
    <dgm:pt modelId="{77B755DE-5E6A-4CC0-A878-191861EF51AA}" type="pres">
      <dgm:prSet presAssocID="{E7BC57C1-4C80-4257-AE0A-2445C8F315F2}" presName="composite" presStyleCnt="0"/>
      <dgm:spPr/>
    </dgm:pt>
    <dgm:pt modelId="{3339BB4C-9EF7-419C-A9CA-F7246D863BE9}" type="pres">
      <dgm:prSet presAssocID="{E7BC57C1-4C80-4257-AE0A-2445C8F315F2}" presName="imgShp" presStyleLbl="fgImgPlace1" presStyleIdx="1" presStyleCnt="4"/>
      <dgm:spPr>
        <a:blipFill dpi="0" rotWithShape="1">
          <a:blip xmlns:r="http://schemas.openxmlformats.org/officeDocument/2006/relationships" r:embed="rId2">
            <a:duotone>
              <a:schemeClr val="accent5">
                <a:hueOff val="4098192"/>
                <a:satOff val="-21247"/>
                <a:lumOff val="-2522"/>
                <a:alphaOff val="0"/>
                <a:shade val="20000"/>
                <a:satMod val="200000"/>
              </a:schemeClr>
              <a:schemeClr val="accent5">
                <a:hueOff val="4098192"/>
                <a:satOff val="-21247"/>
                <a:lumOff val="-2522"/>
                <a:alphaOff val="0"/>
                <a:tint val="12000"/>
                <a:satMod val="190000"/>
              </a:schemeClr>
            </a:duotone>
          </a:blip>
          <a:srcRect/>
          <a:stretch>
            <a:fillRect l="-33937" t="1266" r="-44063" b="-1266"/>
          </a:stretch>
        </a:blipFill>
      </dgm:spPr>
    </dgm:pt>
    <dgm:pt modelId="{D0C56BDF-F350-4575-99A9-5524539FD2A9}" type="pres">
      <dgm:prSet presAssocID="{E7BC57C1-4C80-4257-AE0A-2445C8F315F2}" presName="txShp" presStyleLbl="node1" presStyleIdx="1" presStyleCnt="4">
        <dgm:presLayoutVars>
          <dgm:bulletEnabled val="1"/>
        </dgm:presLayoutVars>
      </dgm:prSet>
      <dgm:spPr/>
    </dgm:pt>
    <dgm:pt modelId="{46807E9A-EF1C-4842-A902-991687EDE2CF}" type="pres">
      <dgm:prSet presAssocID="{E8B94674-2FF7-4B5A-B54E-CEF45A1120FC}" presName="spacing" presStyleCnt="0"/>
      <dgm:spPr/>
    </dgm:pt>
    <dgm:pt modelId="{FD7B8F33-7AC8-4570-AE85-FFD37C22D097}" type="pres">
      <dgm:prSet presAssocID="{43A826A7-7A00-4353-A9B6-D5C8E0BD3ACB}" presName="composite" presStyleCnt="0"/>
      <dgm:spPr/>
    </dgm:pt>
    <dgm:pt modelId="{2802D2F2-319F-44CB-AACA-030A86B2ABEC}" type="pres">
      <dgm:prSet presAssocID="{43A826A7-7A00-4353-A9B6-D5C8E0BD3ACB}" presName="imgShp" presStyleLbl="fgImgPlace1" presStyleIdx="2" presStyleCnt="4"/>
      <dgm:spPr>
        <a:blipFill>
          <a:blip xmlns:r="http://schemas.openxmlformats.org/officeDocument/2006/relationships" r:embed="rId3">
            <a:duotone>
              <a:schemeClr val="accent5">
                <a:hueOff val="8196385"/>
                <a:satOff val="-42495"/>
                <a:lumOff val="-5045"/>
                <a:alphaOff val="0"/>
                <a:shade val="20000"/>
                <a:satMod val="200000"/>
              </a:schemeClr>
              <a:schemeClr val="accent5">
                <a:hueOff val="8196385"/>
                <a:satOff val="-42495"/>
                <a:lumOff val="-5045"/>
                <a:alphaOff val="0"/>
                <a:tint val="12000"/>
                <a:satMod val="190000"/>
              </a:schemeClr>
            </a:duotone>
          </a:blip>
          <a:srcRect/>
          <a:stretch>
            <a:fillRect/>
          </a:stretch>
        </a:blipFill>
      </dgm:spPr>
    </dgm:pt>
    <dgm:pt modelId="{93BCFFBB-B22B-43B8-9AC5-5EDAE6AC9DE1}" type="pres">
      <dgm:prSet presAssocID="{43A826A7-7A00-4353-A9B6-D5C8E0BD3ACB}" presName="txShp" presStyleLbl="node1" presStyleIdx="2" presStyleCnt="4">
        <dgm:presLayoutVars>
          <dgm:bulletEnabled val="1"/>
        </dgm:presLayoutVars>
      </dgm:prSet>
      <dgm:spPr/>
    </dgm:pt>
    <dgm:pt modelId="{865BB8B1-F861-47FC-B552-CD509A173904}" type="pres">
      <dgm:prSet presAssocID="{9AC581F5-9065-4BA3-8055-EEC7C2A40619}" presName="spacing" presStyleCnt="0"/>
      <dgm:spPr/>
    </dgm:pt>
    <dgm:pt modelId="{A0328E7A-ECFF-4D8E-A672-C0B45391001E}" type="pres">
      <dgm:prSet presAssocID="{ED8A7FAE-4E24-47BE-9ECB-FD7B9FB881BA}" presName="composite" presStyleCnt="0"/>
      <dgm:spPr/>
    </dgm:pt>
    <dgm:pt modelId="{AA31F09D-D455-4BB5-A7BC-5FDF38620F3E}" type="pres">
      <dgm:prSet presAssocID="{ED8A7FAE-4E24-47BE-9ECB-FD7B9FB881BA}" presName="imgShp" presStyleLbl="fgImgPlace1" presStyleIdx="3" presStyleCnt="4"/>
      <dgm:spPr>
        <a:blipFill>
          <a:blip xmlns:r="http://schemas.openxmlformats.org/officeDocument/2006/relationships" r:embed="rId4">
            <a:duotone>
              <a:schemeClr val="accent5">
                <a:hueOff val="12294576"/>
                <a:satOff val="-63742"/>
                <a:lumOff val="-7567"/>
                <a:alphaOff val="0"/>
                <a:shade val="20000"/>
                <a:satMod val="200000"/>
              </a:schemeClr>
              <a:schemeClr val="accent5">
                <a:hueOff val="12294576"/>
                <a:satOff val="-63742"/>
                <a:lumOff val="-7567"/>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467D5737-E5F0-4CA9-8D8B-0384F2B8F0FA}" type="pres">
      <dgm:prSet presAssocID="{ED8A7FAE-4E24-47BE-9ECB-FD7B9FB881BA}" presName="txShp" presStyleLbl="node1" presStyleIdx="3" presStyleCnt="4">
        <dgm:presLayoutVars>
          <dgm:bulletEnabled val="1"/>
        </dgm:presLayoutVars>
      </dgm:prSet>
      <dgm:spPr/>
    </dgm:pt>
  </dgm:ptLst>
  <dgm:cxnLst>
    <dgm:cxn modelId="{BA287D05-6D88-4854-A92A-0777D6D3F8F5}" type="presOf" srcId="{ED8A7FAE-4E24-47BE-9ECB-FD7B9FB881BA}" destId="{467D5737-E5F0-4CA9-8D8B-0384F2B8F0FA}" srcOrd="0" destOrd="0" presId="urn:microsoft.com/office/officeart/2005/8/layout/vList3"/>
    <dgm:cxn modelId="{08AEFA11-A042-41B9-8962-2EBA693D6CD8}" type="presOf" srcId="{43A826A7-7A00-4353-A9B6-D5C8E0BD3ACB}" destId="{93BCFFBB-B22B-43B8-9AC5-5EDAE6AC9DE1}" srcOrd="0" destOrd="0" presId="urn:microsoft.com/office/officeart/2005/8/layout/vList3"/>
    <dgm:cxn modelId="{CBFF343E-3087-42EF-B2A3-D3FDEE8A26D0}" type="presOf" srcId="{AD058D9B-2FA2-4420-A148-279E9BD7E455}" destId="{90862D20-1E54-40BE-BB00-28FACABE510C}" srcOrd="0" destOrd="0" presId="urn:microsoft.com/office/officeart/2005/8/layout/vList3"/>
    <dgm:cxn modelId="{7198BD5A-7BB4-4200-B97C-3C84BEBAEF27}" srcId="{AD058D9B-2FA2-4420-A148-279E9BD7E455}" destId="{ED8A7FAE-4E24-47BE-9ECB-FD7B9FB881BA}" srcOrd="3" destOrd="0" parTransId="{6A0C81B3-11DC-4980-8319-D7A3BEFA7D24}" sibTransId="{F15597B9-A4D0-46B6-84FE-131E038E3F27}"/>
    <dgm:cxn modelId="{647E079F-19D7-4EB5-9DC5-3B4CE5AFB742}" srcId="{AD058D9B-2FA2-4420-A148-279E9BD7E455}" destId="{E7BC57C1-4C80-4257-AE0A-2445C8F315F2}" srcOrd="1" destOrd="0" parTransId="{B69C0939-0AB4-415E-946B-D42469D5F62B}" sibTransId="{E8B94674-2FF7-4B5A-B54E-CEF45A1120FC}"/>
    <dgm:cxn modelId="{5864D5A5-5B1D-47AC-BB4E-21D302EDD795}" srcId="{AD058D9B-2FA2-4420-A148-279E9BD7E455}" destId="{EBD2074E-BEC6-4891-B671-C180B57C3ECC}" srcOrd="0" destOrd="0" parTransId="{D5A2C66D-95C6-4E58-B2DF-6E4A71E71854}" sibTransId="{FA405EB2-13DC-43C8-A082-BA5CEBD96DE2}"/>
    <dgm:cxn modelId="{6321B8A9-12B8-4638-BEBF-CFE969EAF507}" srcId="{AD058D9B-2FA2-4420-A148-279E9BD7E455}" destId="{43A826A7-7A00-4353-A9B6-D5C8E0BD3ACB}" srcOrd="2" destOrd="0" parTransId="{3D1A9DD0-2992-4F60-A376-2DDD91305E14}" sibTransId="{9AC581F5-9065-4BA3-8055-EEC7C2A40619}"/>
    <dgm:cxn modelId="{65EF4EB2-D4C6-40A1-9ADC-2FAFCDF260A4}" type="presOf" srcId="{EBD2074E-BEC6-4891-B671-C180B57C3ECC}" destId="{6FF8BBA2-F553-4832-8A5E-F8B3B3AD6278}" srcOrd="0" destOrd="0" presId="urn:microsoft.com/office/officeart/2005/8/layout/vList3"/>
    <dgm:cxn modelId="{806CAED9-2A24-4F9A-B8E5-15DCB49CEB9A}" type="presOf" srcId="{E7BC57C1-4C80-4257-AE0A-2445C8F315F2}" destId="{D0C56BDF-F350-4575-99A9-5524539FD2A9}" srcOrd="0" destOrd="0" presId="urn:microsoft.com/office/officeart/2005/8/layout/vList3"/>
    <dgm:cxn modelId="{082687E1-97D4-417B-BB09-42DAF3BFD37D}" type="presParOf" srcId="{90862D20-1E54-40BE-BB00-28FACABE510C}" destId="{64352158-E23F-44D9-9B07-FD0D8CCD01AD}" srcOrd="0" destOrd="0" presId="urn:microsoft.com/office/officeart/2005/8/layout/vList3"/>
    <dgm:cxn modelId="{D64AE9A5-CE16-4C3F-B3E6-3EF77C87FD2B}" type="presParOf" srcId="{64352158-E23F-44D9-9B07-FD0D8CCD01AD}" destId="{D3276D57-430C-4DDF-AE44-FCD72F0B686A}" srcOrd="0" destOrd="0" presId="urn:microsoft.com/office/officeart/2005/8/layout/vList3"/>
    <dgm:cxn modelId="{17D55ED1-FF5A-45CA-B0D4-F91F0D86015C}" type="presParOf" srcId="{64352158-E23F-44D9-9B07-FD0D8CCD01AD}" destId="{6FF8BBA2-F553-4832-8A5E-F8B3B3AD6278}" srcOrd="1" destOrd="0" presId="urn:microsoft.com/office/officeart/2005/8/layout/vList3"/>
    <dgm:cxn modelId="{41800E45-A3FF-47E6-A43F-00692010A3F3}" type="presParOf" srcId="{90862D20-1E54-40BE-BB00-28FACABE510C}" destId="{2B9EEB8B-C7F6-4575-B5A9-0E3BE431B4B5}" srcOrd="1" destOrd="0" presId="urn:microsoft.com/office/officeart/2005/8/layout/vList3"/>
    <dgm:cxn modelId="{6A95936D-2CCB-426F-BB9E-B9E5627DA4E5}" type="presParOf" srcId="{90862D20-1E54-40BE-BB00-28FACABE510C}" destId="{77B755DE-5E6A-4CC0-A878-191861EF51AA}" srcOrd="2" destOrd="0" presId="urn:microsoft.com/office/officeart/2005/8/layout/vList3"/>
    <dgm:cxn modelId="{3D5E6426-1882-4ABC-8AD5-4737974E308F}" type="presParOf" srcId="{77B755DE-5E6A-4CC0-A878-191861EF51AA}" destId="{3339BB4C-9EF7-419C-A9CA-F7246D863BE9}" srcOrd="0" destOrd="0" presId="urn:microsoft.com/office/officeart/2005/8/layout/vList3"/>
    <dgm:cxn modelId="{5053C277-0F9D-4976-87CE-63A04F7B40C0}" type="presParOf" srcId="{77B755DE-5E6A-4CC0-A878-191861EF51AA}" destId="{D0C56BDF-F350-4575-99A9-5524539FD2A9}" srcOrd="1" destOrd="0" presId="urn:microsoft.com/office/officeart/2005/8/layout/vList3"/>
    <dgm:cxn modelId="{5274EB94-CE81-428A-995F-434253962641}" type="presParOf" srcId="{90862D20-1E54-40BE-BB00-28FACABE510C}" destId="{46807E9A-EF1C-4842-A902-991687EDE2CF}" srcOrd="3" destOrd="0" presId="urn:microsoft.com/office/officeart/2005/8/layout/vList3"/>
    <dgm:cxn modelId="{D146B593-0729-4025-BF08-792509E42041}" type="presParOf" srcId="{90862D20-1E54-40BE-BB00-28FACABE510C}" destId="{FD7B8F33-7AC8-4570-AE85-FFD37C22D097}" srcOrd="4" destOrd="0" presId="urn:microsoft.com/office/officeart/2005/8/layout/vList3"/>
    <dgm:cxn modelId="{7D852141-66C1-4428-AF11-61FABB7D9FEF}" type="presParOf" srcId="{FD7B8F33-7AC8-4570-AE85-FFD37C22D097}" destId="{2802D2F2-319F-44CB-AACA-030A86B2ABEC}" srcOrd="0" destOrd="0" presId="urn:microsoft.com/office/officeart/2005/8/layout/vList3"/>
    <dgm:cxn modelId="{98F753A7-5D40-4770-A796-02FB2E1658F3}" type="presParOf" srcId="{FD7B8F33-7AC8-4570-AE85-FFD37C22D097}" destId="{93BCFFBB-B22B-43B8-9AC5-5EDAE6AC9DE1}" srcOrd="1" destOrd="0" presId="urn:microsoft.com/office/officeart/2005/8/layout/vList3"/>
    <dgm:cxn modelId="{26F8C1D8-8970-4A2A-A3A8-7B6F7B29025F}" type="presParOf" srcId="{90862D20-1E54-40BE-BB00-28FACABE510C}" destId="{865BB8B1-F861-47FC-B552-CD509A173904}" srcOrd="5" destOrd="0" presId="urn:microsoft.com/office/officeart/2005/8/layout/vList3"/>
    <dgm:cxn modelId="{1845F228-E9AA-4AA4-9150-DA6E134BE9AC}" type="presParOf" srcId="{90862D20-1E54-40BE-BB00-28FACABE510C}" destId="{A0328E7A-ECFF-4D8E-A672-C0B45391001E}" srcOrd="6" destOrd="0" presId="urn:microsoft.com/office/officeart/2005/8/layout/vList3"/>
    <dgm:cxn modelId="{937FC7FE-D16B-4190-BE0C-6AD9C802066D}" type="presParOf" srcId="{A0328E7A-ECFF-4D8E-A672-C0B45391001E}" destId="{AA31F09D-D455-4BB5-A7BC-5FDF38620F3E}" srcOrd="0" destOrd="0" presId="urn:microsoft.com/office/officeart/2005/8/layout/vList3"/>
    <dgm:cxn modelId="{367535FE-9BE7-4FF7-B925-97D002BE6E61}" type="presParOf" srcId="{A0328E7A-ECFF-4D8E-A672-C0B45391001E}" destId="{467D5737-E5F0-4CA9-8D8B-0384F2B8F0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8BBA2-F553-4832-8A5E-F8B3B3AD6278}">
      <dsp:nvSpPr>
        <dsp:cNvPr id="0" name=""/>
        <dsp:cNvSpPr/>
      </dsp:nvSpPr>
      <dsp:spPr>
        <a:xfrm rot="10800000">
          <a:off x="2060346" y="1894"/>
          <a:ext cx="7236457" cy="950518"/>
        </a:xfrm>
        <a:prstGeom prst="homePlate">
          <a:avLst/>
        </a:prstGeom>
        <a:solidFill>
          <a:srgbClr val="00917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52" tIns="76200" rIns="142240" bIns="76200" numCol="1" spcCol="1270" anchor="ctr" anchorCtr="0">
          <a:noAutofit/>
        </a:bodyPr>
        <a:lstStyle/>
        <a:p>
          <a:pPr marL="0" lvl="0" indent="0" algn="l" defTabSz="889000" rtl="0">
            <a:lnSpc>
              <a:spcPct val="90000"/>
            </a:lnSpc>
            <a:spcBef>
              <a:spcPct val="0"/>
            </a:spcBef>
            <a:spcAft>
              <a:spcPct val="35000"/>
            </a:spcAft>
            <a:buNone/>
          </a:pPr>
          <a:r>
            <a:rPr lang="en-GB" sz="2000" b="0" kern="1200" dirty="0">
              <a:solidFill>
                <a:prstClr val="white"/>
              </a:solidFill>
              <a:latin typeface="Gotham"/>
              <a:ea typeface="+mn-ea"/>
              <a:cs typeface="+mn-cs"/>
            </a:rPr>
            <a:t>Compassionate leadership creates </a:t>
          </a:r>
          <a:r>
            <a:rPr lang="en-GB" sz="2000" b="1" kern="1200" dirty="0">
              <a:solidFill>
                <a:prstClr val="white"/>
              </a:solidFill>
              <a:latin typeface="Gotham"/>
              <a:ea typeface="+mn-ea"/>
              <a:cs typeface="+mn-cs"/>
            </a:rPr>
            <a:t>D</a:t>
          </a:r>
          <a:r>
            <a:rPr lang="en-GB" sz="2000" b="0" kern="1200" dirty="0">
              <a:solidFill>
                <a:prstClr val="white"/>
              </a:solidFill>
              <a:latin typeface="Gotham"/>
              <a:ea typeface="+mn-ea"/>
              <a:cs typeface="+mn-cs"/>
            </a:rPr>
            <a:t>irection, </a:t>
          </a:r>
          <a:r>
            <a:rPr lang="en-GB" sz="2000" b="1" kern="1200" dirty="0">
              <a:solidFill>
                <a:prstClr val="white"/>
              </a:solidFill>
              <a:latin typeface="Gotham"/>
              <a:ea typeface="+mn-ea"/>
              <a:cs typeface="+mn-cs"/>
            </a:rPr>
            <a:t>A</a:t>
          </a:r>
          <a:r>
            <a:rPr lang="en-GB" sz="2000" b="0" kern="1200" dirty="0">
              <a:solidFill>
                <a:prstClr val="white"/>
              </a:solidFill>
              <a:latin typeface="Gotham"/>
              <a:ea typeface="+mn-ea"/>
              <a:cs typeface="+mn-cs"/>
            </a:rPr>
            <a:t>lignment and </a:t>
          </a:r>
          <a:r>
            <a:rPr lang="en-GB" sz="2000" b="1" kern="1200" dirty="0">
              <a:solidFill>
                <a:prstClr val="white"/>
              </a:solidFill>
              <a:latin typeface="Gotham"/>
              <a:ea typeface="+mn-ea"/>
              <a:cs typeface="+mn-cs"/>
            </a:rPr>
            <a:t>C</a:t>
          </a:r>
          <a:r>
            <a:rPr lang="en-GB" sz="2000" b="0" kern="1200" dirty="0">
              <a:solidFill>
                <a:prstClr val="white"/>
              </a:solidFill>
              <a:latin typeface="Gotham"/>
              <a:ea typeface="+mn-ea"/>
              <a:cs typeface="+mn-cs"/>
            </a:rPr>
            <a:t>ommitment  </a:t>
          </a:r>
        </a:p>
      </dsp:txBody>
      <dsp:txXfrm rot="10800000">
        <a:off x="2297975" y="1894"/>
        <a:ext cx="6998828" cy="950518"/>
      </dsp:txXfrm>
    </dsp:sp>
    <dsp:sp modelId="{D3276D57-430C-4DDF-AE44-FCD72F0B686A}">
      <dsp:nvSpPr>
        <dsp:cNvPr id="0" name=""/>
        <dsp:cNvSpPr/>
      </dsp:nvSpPr>
      <dsp:spPr>
        <a:xfrm>
          <a:off x="1585087" y="1894"/>
          <a:ext cx="950518" cy="950518"/>
        </a:xfrm>
        <a:prstGeom prst="ellipse">
          <a:avLst/>
        </a:prstGeom>
        <a:blipFill>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t="-3000" b="-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0C56BDF-F350-4575-99A9-5524539FD2A9}">
      <dsp:nvSpPr>
        <dsp:cNvPr id="0" name=""/>
        <dsp:cNvSpPr/>
      </dsp:nvSpPr>
      <dsp:spPr>
        <a:xfrm rot="10800000">
          <a:off x="2060346" y="1236149"/>
          <a:ext cx="7236457" cy="950518"/>
        </a:xfrm>
        <a:prstGeom prst="homePlate">
          <a:avLst/>
        </a:prstGeom>
        <a:solidFill>
          <a:srgbClr val="00917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52" tIns="76200" rIns="142240" bIns="76200" numCol="1" spcCol="1270" anchor="ctr" anchorCtr="0">
          <a:noAutofit/>
        </a:bodyPr>
        <a:lstStyle/>
        <a:p>
          <a:pPr marL="0" lvl="0" indent="0" algn="l" defTabSz="1066800" rtl="0">
            <a:lnSpc>
              <a:spcPct val="90000"/>
            </a:lnSpc>
            <a:spcBef>
              <a:spcPct val="0"/>
            </a:spcBef>
            <a:spcAft>
              <a:spcPct val="35000"/>
            </a:spcAft>
            <a:buNone/>
          </a:pPr>
          <a:r>
            <a:rPr lang="en-GB" sz="2000" b="0" kern="1200" dirty="0">
              <a:solidFill>
                <a:prstClr val="white"/>
              </a:solidFill>
              <a:latin typeface="Gotham"/>
              <a:ea typeface="+mn-ea"/>
              <a:cs typeface="+mn-cs"/>
            </a:rPr>
            <a:t>How compassion, inclusion and valuing diversity can be integrated and applied   </a:t>
          </a:r>
          <a:r>
            <a:rPr lang="en-GB" sz="2000" b="1" kern="1200" dirty="0">
              <a:latin typeface="Gotham"/>
              <a:ea typeface="+mn-ea"/>
              <a:cs typeface="+mn-cs"/>
            </a:rPr>
            <a:t> </a:t>
          </a:r>
        </a:p>
      </dsp:txBody>
      <dsp:txXfrm rot="10800000">
        <a:off x="2297975" y="1236149"/>
        <a:ext cx="6998828" cy="950518"/>
      </dsp:txXfrm>
    </dsp:sp>
    <dsp:sp modelId="{3339BB4C-9EF7-419C-A9CA-F7246D863BE9}">
      <dsp:nvSpPr>
        <dsp:cNvPr id="0" name=""/>
        <dsp:cNvSpPr/>
      </dsp:nvSpPr>
      <dsp:spPr>
        <a:xfrm>
          <a:off x="1585087" y="1236149"/>
          <a:ext cx="950518" cy="950518"/>
        </a:xfrm>
        <a:prstGeom prst="ellipse">
          <a:avLst/>
        </a:prstGeom>
        <a:blipFill dpi="0" rotWithShape="1">
          <a:blip xmlns:r="http://schemas.openxmlformats.org/officeDocument/2006/relationships" r:embed="rId2">
            <a:duotone>
              <a:schemeClr val="accent5">
                <a:hueOff val="4098192"/>
                <a:satOff val="-21247"/>
                <a:lumOff val="-2522"/>
                <a:alphaOff val="0"/>
                <a:shade val="20000"/>
                <a:satMod val="200000"/>
              </a:schemeClr>
              <a:schemeClr val="accent5">
                <a:hueOff val="4098192"/>
                <a:satOff val="-21247"/>
                <a:lumOff val="-2522"/>
                <a:alphaOff val="0"/>
                <a:tint val="12000"/>
                <a:satMod val="190000"/>
              </a:schemeClr>
            </a:duotone>
          </a:blip>
          <a:srcRect/>
          <a:stretch>
            <a:fillRect l="-33937" t="1266" r="-44063" b="-1266"/>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3BCFFBB-B22B-43B8-9AC5-5EDAE6AC9DE1}">
      <dsp:nvSpPr>
        <dsp:cNvPr id="0" name=""/>
        <dsp:cNvSpPr/>
      </dsp:nvSpPr>
      <dsp:spPr>
        <a:xfrm rot="10800000">
          <a:off x="2060346" y="2470404"/>
          <a:ext cx="7236457" cy="950518"/>
        </a:xfrm>
        <a:prstGeom prst="homePlate">
          <a:avLst/>
        </a:prstGeom>
        <a:solidFill>
          <a:srgbClr val="00917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52" tIns="76200" rIns="142240" bIns="76200" numCol="1" spcCol="1270" anchor="ctr" anchorCtr="0">
          <a:noAutofit/>
        </a:bodyPr>
        <a:lstStyle/>
        <a:p>
          <a:pPr marL="0" lvl="0" indent="0" algn="l" defTabSz="1066800" rtl="0">
            <a:lnSpc>
              <a:spcPct val="90000"/>
            </a:lnSpc>
            <a:spcBef>
              <a:spcPct val="0"/>
            </a:spcBef>
            <a:spcAft>
              <a:spcPct val="35000"/>
            </a:spcAft>
            <a:buFont typeface="Symbol" panose="05050102010706020507" pitchFamily="18" charset="2"/>
            <a:buNone/>
          </a:pPr>
          <a:r>
            <a:rPr lang="en-GB" sz="2000" b="0" kern="1200" dirty="0">
              <a:solidFill>
                <a:prstClr val="white"/>
              </a:solidFill>
              <a:latin typeface="Gotham"/>
              <a:ea typeface="+mn-ea"/>
              <a:cs typeface="+mn-cs"/>
            </a:rPr>
            <a:t>Develop skills for ensuring compassionate leadership is collective leadership </a:t>
          </a:r>
        </a:p>
      </dsp:txBody>
      <dsp:txXfrm rot="10800000">
        <a:off x="2297975" y="2470404"/>
        <a:ext cx="6998828" cy="950518"/>
      </dsp:txXfrm>
    </dsp:sp>
    <dsp:sp modelId="{2802D2F2-319F-44CB-AACA-030A86B2ABEC}">
      <dsp:nvSpPr>
        <dsp:cNvPr id="0" name=""/>
        <dsp:cNvSpPr/>
      </dsp:nvSpPr>
      <dsp:spPr>
        <a:xfrm>
          <a:off x="1585087" y="2470404"/>
          <a:ext cx="950518" cy="950518"/>
        </a:xfrm>
        <a:prstGeom prst="ellipse">
          <a:avLst/>
        </a:prstGeom>
        <a:blipFill>
          <a:blip xmlns:r="http://schemas.openxmlformats.org/officeDocument/2006/relationships" r:embed="rId3">
            <a:duotone>
              <a:schemeClr val="accent5">
                <a:hueOff val="8196385"/>
                <a:satOff val="-42495"/>
                <a:lumOff val="-5045"/>
                <a:alphaOff val="0"/>
                <a:shade val="20000"/>
                <a:satMod val="200000"/>
              </a:schemeClr>
              <a:schemeClr val="accent5">
                <a:hueOff val="8196385"/>
                <a:satOff val="-42495"/>
                <a:lumOff val="-5045"/>
                <a:alphaOff val="0"/>
                <a:tint val="12000"/>
                <a:satMod val="190000"/>
              </a:schemeClr>
            </a:duotone>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67D5737-E5F0-4CA9-8D8B-0384F2B8F0FA}">
      <dsp:nvSpPr>
        <dsp:cNvPr id="0" name=""/>
        <dsp:cNvSpPr/>
      </dsp:nvSpPr>
      <dsp:spPr>
        <a:xfrm rot="10800000">
          <a:off x="2060346" y="3704659"/>
          <a:ext cx="7236457" cy="950518"/>
        </a:xfrm>
        <a:prstGeom prst="homePlate">
          <a:avLst/>
        </a:prstGeom>
        <a:solidFill>
          <a:srgbClr val="00917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52" tIns="76200" rIns="142240" bIns="76200" numCol="1" spcCol="1270" anchor="ctr" anchorCtr="0">
          <a:noAutofit/>
        </a:bodyPr>
        <a:lstStyle/>
        <a:p>
          <a:pPr marL="0" lvl="0" indent="0" algn="l" defTabSz="1066800" rtl="0">
            <a:lnSpc>
              <a:spcPct val="90000"/>
            </a:lnSpc>
            <a:spcBef>
              <a:spcPct val="0"/>
            </a:spcBef>
            <a:spcAft>
              <a:spcPct val="35000"/>
            </a:spcAft>
            <a:buFont typeface="Symbol" panose="05050102010706020507" pitchFamily="18" charset="2"/>
            <a:buNone/>
          </a:pPr>
          <a:r>
            <a:rPr lang="en-GB" sz="2000" b="0" kern="1200" dirty="0">
              <a:latin typeface="Gotham"/>
              <a:ea typeface="+mn-ea"/>
              <a:cs typeface="+mn-cs"/>
            </a:rPr>
            <a:t>The national resources and tools available to support in the delivery of effective, inclusive and collective leadership</a:t>
          </a:r>
        </a:p>
      </dsp:txBody>
      <dsp:txXfrm rot="10800000">
        <a:off x="2297975" y="3704659"/>
        <a:ext cx="6998828" cy="950518"/>
      </dsp:txXfrm>
    </dsp:sp>
    <dsp:sp modelId="{AA31F09D-D455-4BB5-A7BC-5FDF38620F3E}">
      <dsp:nvSpPr>
        <dsp:cNvPr id="0" name=""/>
        <dsp:cNvSpPr/>
      </dsp:nvSpPr>
      <dsp:spPr>
        <a:xfrm>
          <a:off x="1585087" y="3704659"/>
          <a:ext cx="950518" cy="950518"/>
        </a:xfrm>
        <a:prstGeom prst="ellipse">
          <a:avLst/>
        </a:prstGeom>
        <a:blipFill>
          <a:blip xmlns:r="http://schemas.openxmlformats.org/officeDocument/2006/relationships" r:embed="rId4">
            <a:duotone>
              <a:schemeClr val="accent5">
                <a:hueOff val="12294576"/>
                <a:satOff val="-63742"/>
                <a:lumOff val="-7567"/>
                <a:alphaOff val="0"/>
                <a:shade val="20000"/>
                <a:satMod val="200000"/>
              </a:schemeClr>
              <a:schemeClr val="accent5">
                <a:hueOff val="12294576"/>
                <a:satOff val="-63742"/>
                <a:lumOff val="-7567"/>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E47188E-C636-4A4B-AC8A-EB0E328F6C61}" type="datetimeFigureOut">
              <a:rPr lang="en-GB" smtClean="0"/>
              <a:t>09/05/2024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5284705-5881-44EB-AE57-DA6675476467}" type="slidenum">
              <a:rPr lang="en-GB" smtClean="0"/>
              <a:t>‹#›</a:t>
            </a:fld>
            <a:endParaRPr lang="en-GB"/>
          </a:p>
        </p:txBody>
      </p:sp>
    </p:spTree>
    <p:extLst>
      <p:ext uri="{BB962C8B-B14F-4D97-AF65-F5344CB8AC3E}">
        <p14:creationId xmlns:p14="http://schemas.microsoft.com/office/powerpoint/2010/main" val="1822902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hswalesleadershipportal.heiw.wale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nhswalesleadershipportal.heiw.wales/repository/resource/fc8f1200-c526-4239-a4e8-7806f2eb5e4e/overview" TargetMode="External"/><Relationship Id="rId4" Type="http://schemas.openxmlformats.org/officeDocument/2006/relationships/hyperlink" Target="https://nhswalesleadershipportal.heiw.wales/repository/discovery?sort=relevance&amp;strict=0&amp;query=collective+and+inclusive+leadership"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nhswalesleadershipportal.heiw.wales/principle-collective" TargetMode="External"/><Relationship Id="rId3" Type="http://schemas.openxmlformats.org/officeDocument/2006/relationships/hyperlink" Target="https://nhswalesleadershipportal.heiw.wales/" TargetMode="External"/><Relationship Id="rId7" Type="http://schemas.openxmlformats.org/officeDocument/2006/relationships/hyperlink" Target="https://nhswalesleadershipportal.heiw.wales/principle-edi"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nhswalesleadershipportal.heiw.wales/repository/discovery?sort=relevance&amp;strict=0&amp;query=collective+leadership" TargetMode="External"/><Relationship Id="rId5" Type="http://schemas.openxmlformats.org/officeDocument/2006/relationships/hyperlink" Target="https://nhswalesleadershipportal.heiw.wales/repository/resource/31432633-707d-4b99-8779-8688d76f00a2/overview" TargetMode="External"/><Relationship Id="rId4" Type="http://schemas.openxmlformats.org/officeDocument/2006/relationships/hyperlink" Target="https://nhswalesleadershipportal.heiw.wales/search?query=co-lead&amp;sort=relevance&amp;strict=0"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cl.org/insights-research/direction-alignment-and-commitment-assessmen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Introductions and exploration of participant aims and objectives – what do participants want to get out of this session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rPr>
              <a:t>Encourage questions, debate, and challenge. Be inclusive.</a:t>
            </a:r>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1</a:t>
            </a:fld>
            <a:endParaRPr lang="en-GB"/>
          </a:p>
        </p:txBody>
      </p:sp>
    </p:spTree>
    <p:extLst>
      <p:ext uri="{BB962C8B-B14F-4D97-AF65-F5344CB8AC3E}">
        <p14:creationId xmlns:p14="http://schemas.microsoft.com/office/powerpoint/2010/main" val="3983261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82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401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Verdana" panose="020B0604030504040204" pitchFamily="34" charset="0"/>
                <a:ea typeface="Calibri" panose="020F0502020204030204" pitchFamily="34" charset="0"/>
                <a:cs typeface="Arial" panose="020B0604020202020204" pitchFamily="34" charset="0"/>
              </a:rPr>
              <a:t>Commitment is achieved when leadership enhances rather than undermines staff trust and motivation. Compassionate leadership fundamentally embodies a supportive people management approach.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899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nSpc>
                <a:spcPct val="107000"/>
              </a:lnSpc>
              <a:spcAft>
                <a:spcPts val="800"/>
              </a:spcAft>
            </a:pPr>
            <a:r>
              <a:rPr lang="en-GB" sz="1800" dirty="0">
                <a:effectLst/>
                <a:latin typeface="Verdana" panose="020B0604030504040204" pitchFamily="34" charset="0"/>
                <a:ea typeface="Calibri" panose="020F0502020204030204" pitchFamily="34" charset="0"/>
                <a:cs typeface="Arial" panose="020B0604020202020204" pitchFamily="34" charset="0"/>
              </a:rPr>
              <a:t>The above Figure from the </a:t>
            </a:r>
            <a:r>
              <a:rPr lang="en-GB" sz="1800" dirty="0" err="1">
                <a:effectLst/>
                <a:latin typeface="Verdana" panose="020B0604030504040204" pitchFamily="34" charset="0"/>
                <a:ea typeface="Calibri" panose="020F0502020204030204" pitchFamily="34" charset="0"/>
                <a:cs typeface="Arial" panose="020B0604020202020204" pitchFamily="34" charset="0"/>
              </a:rPr>
              <a:t>Center</a:t>
            </a:r>
            <a:r>
              <a:rPr lang="en-GB" sz="1800" dirty="0">
                <a:effectLst/>
                <a:latin typeface="Verdana" panose="020B0604030504040204" pitchFamily="34" charset="0"/>
                <a:ea typeface="Calibri" panose="020F0502020204030204" pitchFamily="34" charset="0"/>
                <a:cs typeface="Arial" panose="020B0604020202020204" pitchFamily="34" charset="0"/>
              </a:rPr>
              <a:t> for Creative Leadership Summarises how to recognise when DAC is and isn’t happening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672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Introduce inclusive leadership as the next topic.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085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Verdana" panose="020B0604030504040204" pitchFamily="34" charset="0"/>
              </a:rPr>
              <a:t>Why should we be inclusive?</a:t>
            </a: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1800" b="0" i="0" dirty="0">
                <a:solidFill>
                  <a:srgbClr val="000000"/>
                </a:solidFill>
                <a:effectLst/>
                <a:highlight>
                  <a:srgbClr val="FFFFFF"/>
                </a:highlight>
                <a:latin typeface="Verdana" panose="020B0604030504040204" pitchFamily="34" charset="0"/>
              </a:rPr>
              <a:t>Moral issue – it’s the right thing to do </a:t>
            </a: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2800" b="0" i="0" dirty="0">
                <a:solidFill>
                  <a:srgbClr val="000000"/>
                </a:solidFill>
                <a:effectLst/>
                <a:highlight>
                  <a:srgbClr val="FFFFFF"/>
                </a:highlight>
                <a:latin typeface="Calibri" panose="020F0502020204030204" pitchFamily="34" charset="0"/>
              </a:rPr>
              <a:t>The welfare state (including the NHS) was founded on the principle of providing free, high-quality care to all who needed it regardless of (for example) wealth, status, skin colour, ethnicity, prestige or socio-economic background. The core founding values of the NHS were (and remain) therefore compassion and inclusion</a:t>
            </a:r>
            <a:endParaRPr lang="en-GB" sz="1800" b="0" i="0" dirty="0">
              <a:solidFill>
                <a:srgbClr val="000000"/>
              </a:solidFill>
              <a:effectLst/>
              <a:highlight>
                <a:srgbClr val="FFFFFF"/>
              </a:highlight>
              <a:latin typeface="Verdana" panose="020B0604030504040204" pitchFamily="34" charset="0"/>
            </a:endParaRP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1800" b="0" i="0" dirty="0">
                <a:solidFill>
                  <a:srgbClr val="000000"/>
                </a:solidFill>
                <a:effectLst/>
                <a:highlight>
                  <a:srgbClr val="FFFFFF"/>
                </a:highlight>
                <a:latin typeface="Verdana" panose="020B0604030504040204" pitchFamily="34" charset="0"/>
              </a:rPr>
              <a:t>Positively inclusive teams and organisations are more productive and innovative than those which are less inclusive. Why? Because they utilise much more fully the knowledge, skills, motivation and experience of all who work within them. Moreover, the outcomes are greater than simply the sum of the parts because the synergies that emerge from capitalising on and combining everyone’s contributions generate creativity, innovation, commitment and smart decision making that enable us to deal effectively with the challenges we face. </a:t>
            </a:r>
            <a:endParaRPr lang="en-GB" dirty="0"/>
          </a:p>
          <a:p>
            <a:endParaRPr lang="en-GB" dirty="0"/>
          </a:p>
          <a:p>
            <a:r>
              <a:rPr lang="en-GB" sz="1800" b="0" i="0" dirty="0">
                <a:solidFill>
                  <a:srgbClr val="000000"/>
                </a:solidFill>
                <a:effectLst/>
                <a:highlight>
                  <a:srgbClr val="FFFFFF"/>
                </a:highlight>
                <a:latin typeface="Calibri" panose="020F0502020204030204" pitchFamily="34" charset="0"/>
              </a:rPr>
              <a:t>If leadership is not inclusive of all in the organisation, it is not compassionate. Compassion involves attending to every individual, understanding each person’s challenges, empathising with every individual, and having the motivation to act to help each and every person to whom we offer leadership. Compassion means being present for all and helping all those we lead.</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622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Verdana" panose="020B0604030504040204" pitchFamily="34" charset="0"/>
              </a:rPr>
              <a:t>Explore inclusive leadership: Promoting equity and equality </a:t>
            </a:r>
          </a:p>
          <a:p>
            <a:pPr algn="l" rtl="0" fontAlgn="base"/>
            <a:endParaRPr lang="en-GB" sz="1800" b="0" i="0" dirty="0">
              <a:solidFill>
                <a:srgbClr val="000000"/>
              </a:solidFill>
              <a:effectLst/>
              <a:highlight>
                <a:srgbClr val="FFFFFF"/>
              </a:highlight>
              <a:latin typeface="Verdana" panose="020B060403050404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b="0" i="0" dirty="0">
                <a:solidFill>
                  <a:srgbClr val="000000"/>
                </a:solidFill>
                <a:effectLst/>
                <a:highlight>
                  <a:srgbClr val="FFFFFF"/>
                </a:highlight>
                <a:latin typeface="Calibri" panose="020F0502020204030204" pitchFamily="34" charset="0"/>
              </a:rPr>
              <a:t>Inclusive leadership is all leaders focused on ensuring equity, positively valuing diversity and ensuring all they lead are included. It is important to understand the implications of these three leadership concepts, beginning with leading to ensure equity. </a:t>
            </a:r>
            <a:endParaRPr lang="en-GB" sz="1800" b="0" i="0" dirty="0">
              <a:solidFill>
                <a:srgbClr val="000000"/>
              </a:solidFill>
              <a:effectLst/>
              <a:highlight>
                <a:srgbClr val="FFFFFF"/>
              </a:highlight>
              <a:latin typeface="Verdana" panose="020B0604030504040204" pitchFamily="34" charset="0"/>
            </a:endParaRP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The figure illustrates why equality does not mean the same as equity. Although both promote fairness, equality achieves this through treating everyone the same regardless of need, while equity achieves this through treating people differently according to need.  </a:t>
            </a:r>
          </a:p>
          <a:p>
            <a:pPr algn="l" rtl="0" fontAlgn="base"/>
            <a:endParaRPr lang="en-GB" sz="1800" b="0" i="0" dirty="0">
              <a:solidFill>
                <a:srgbClr val="000000"/>
              </a:solidFill>
              <a:effectLst/>
              <a:highlight>
                <a:srgbClr val="FFFFFF"/>
              </a:highlight>
              <a:latin typeface="Calibri" panose="020F0502020204030204"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Compassionate leadership requires us to attend to each person by being present with them and ‘listening with fascination’. It also requires we seek to understand the challenges they face which may spring from their gender, nationality, ethnicity, (dis)ability, socioeconomic background, professional grouping, sexuality, health conditions or neurodiversity.   </a:t>
            </a:r>
            <a:endParaRPr lang="en-GB"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 </a:t>
            </a:r>
            <a:endParaRPr lang="en-GB"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Seeking to understand these challenges is not a virtue signalling process – wanting to appear understanding to communicate how virtuous we are. Rather it must reflect a genuine curiosity about the challenges those we lead face. Being inquisitive about differences and challenges is helpful because it enables us to be more empathic or caring. </a:t>
            </a:r>
            <a:endParaRPr lang="en-GB" b="0" i="0" dirty="0">
              <a:solidFill>
                <a:srgbClr val="000000"/>
              </a:solidFill>
              <a:effectLst/>
              <a:highlight>
                <a:srgbClr val="FFFFFF"/>
              </a:highlight>
              <a:latin typeface="Segoe UI" panose="020B0502040204020203" pitchFamily="34" charset="0"/>
            </a:endParaRPr>
          </a:p>
          <a:p>
            <a:pPr algn="l" rtl="0" fontAlgn="base"/>
            <a:endParaRPr lang="en-GB" sz="1800" b="0" i="0" dirty="0">
              <a:solidFill>
                <a:srgbClr val="000000"/>
              </a:solidFill>
              <a:effectLst/>
              <a:highlight>
                <a:srgbClr val="FFFFFF"/>
              </a:highlight>
              <a:latin typeface="Calibri" panose="020F0502020204030204" pitchFamily="34" charset="0"/>
            </a:endParaRPr>
          </a:p>
          <a:p>
            <a:pPr algn="l" rtl="0" fontAlgn="base"/>
            <a:r>
              <a:rPr lang="en-GB" b="0" i="0" dirty="0">
                <a:solidFill>
                  <a:srgbClr val="000000"/>
                </a:solidFill>
                <a:effectLst/>
                <a:highlight>
                  <a:srgbClr val="FFFFFF"/>
                </a:highlight>
                <a:latin typeface="Calibri" panose="020F0502020204030204" pitchFamily="34" charset="0"/>
              </a:rPr>
              <a:t>By understanding the challenges, we can more easily imagine how it would be to face such challenges and experience the emotions that go with those challenges.</a:t>
            </a:r>
            <a:r>
              <a:rPr lang="en-GB" sz="1800" b="0" i="0" dirty="0">
                <a:solidFill>
                  <a:srgbClr val="000000"/>
                </a:solidFill>
                <a:effectLst/>
                <a:highlight>
                  <a:srgbClr val="FFFFFF"/>
                </a:highlight>
                <a:latin typeface="Calibri" panose="020F0502020204030204" pitchFamily="34" charset="0"/>
              </a:rPr>
              <a:t> This then gives us the motivation to help by taking the steps that will help to create equity – ensuring fairness by treating people differently according to their needs. The four elements of compassionate leadership provide the means by which we can deal with the issues of equity and fairness effectively.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21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Verdana" panose="020B0604030504040204" pitchFamily="34" charset="0"/>
              </a:rPr>
              <a:t>Explore Inclusive Leadership: Valuing Diversity</a:t>
            </a: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 </a:t>
            </a:r>
            <a:endParaRPr lang="en-GB" sz="1800" b="0" i="0" dirty="0">
              <a:solidFill>
                <a:srgbClr val="000000"/>
              </a:solidFill>
              <a:effectLst/>
              <a:highlight>
                <a:srgbClr val="FFFFFF"/>
              </a:highlight>
              <a:latin typeface="Verdana" panose="020B0604030504040204" pitchFamily="34" charset="0"/>
            </a:endParaRPr>
          </a:p>
          <a:p>
            <a:pPr algn="l" rtl="0" fontAlgn="base"/>
            <a:r>
              <a:rPr lang="en-GB" sz="2800" b="0" i="0" dirty="0">
                <a:solidFill>
                  <a:srgbClr val="000000"/>
                </a:solidFill>
                <a:effectLst/>
                <a:highlight>
                  <a:srgbClr val="FFFFFF"/>
                </a:highlight>
                <a:latin typeface="Calibri" panose="020F0502020204030204" pitchFamily="34" charset="0"/>
              </a:rPr>
              <a:t>Compassionate leadership is underpinned by a core value, modelled in leadership, of seeing diversity as a positive in all its forms – including professional background, age, religion, gender, nationality, (dis)ability, socioeconomic background, ethnicity, sexuality, and neurodiversity.</a:t>
            </a:r>
            <a:endParaRPr lang="en-GB" sz="1800" b="0" i="0" dirty="0">
              <a:solidFill>
                <a:srgbClr val="000000"/>
              </a:solidFill>
              <a:effectLst/>
              <a:highlight>
                <a:srgbClr val="FFFFFF"/>
              </a:highlight>
              <a:latin typeface="Verdana" panose="020B0604030504040204" pitchFamily="34" charset="0"/>
            </a:endParaRP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2800" b="0" i="0" dirty="0">
                <a:solidFill>
                  <a:srgbClr val="000000"/>
                </a:solidFill>
                <a:effectLst/>
                <a:highlight>
                  <a:srgbClr val="FFFFFF"/>
                </a:highlight>
                <a:latin typeface="Calibri" panose="020F0502020204030204" pitchFamily="34" charset="0"/>
              </a:rPr>
              <a:t>The research evidence shows</a:t>
            </a:r>
            <a:r>
              <a:rPr lang="en-GB" sz="1800" b="0" i="0" dirty="0">
                <a:solidFill>
                  <a:srgbClr val="000000"/>
                </a:solidFill>
                <a:effectLst/>
                <a:highlight>
                  <a:srgbClr val="FFFFFF"/>
                </a:highlight>
                <a:latin typeface="Verdana" panose="020B0604030504040204" pitchFamily="34" charset="0"/>
              </a:rPr>
              <a:t> </a:t>
            </a:r>
            <a:r>
              <a:rPr lang="en-GB" sz="2800" b="0" i="0" dirty="0">
                <a:solidFill>
                  <a:srgbClr val="000000"/>
                </a:solidFill>
                <a:effectLst/>
                <a:highlight>
                  <a:srgbClr val="FFFFFF"/>
                </a:highlight>
                <a:latin typeface="Calibri" panose="020F0502020204030204" pitchFamily="34" charset="0"/>
              </a:rPr>
              <a:t>diverse teams that have positive climates, clear objectives, good communication and in which diversity is valued are more productive and innovative than less diverse teams (whether on the frontline or at board level</a:t>
            </a:r>
          </a:p>
          <a:p>
            <a:pPr algn="l" rtl="0" fontAlgn="base"/>
            <a:endParaRPr lang="en-GB" sz="2800" b="0" i="0" dirty="0">
              <a:solidFill>
                <a:srgbClr val="000000"/>
              </a:solidFill>
              <a:effectLst/>
              <a:highlight>
                <a:srgbClr val="FFFFFF"/>
              </a:highlight>
              <a:latin typeface="Calibri" panose="020F0502020204030204"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Team diversity is associated with better quality team decision making</a:t>
            </a:r>
            <a:r>
              <a:rPr lang="en-GB" sz="1800" b="0" i="0" baseline="30000" dirty="0">
                <a:solidFill>
                  <a:srgbClr val="000000"/>
                </a:solidFill>
                <a:effectLst/>
                <a:highlight>
                  <a:srgbClr val="FFFFFF"/>
                </a:highlight>
                <a:latin typeface="Calibri" panose="020F0502020204030204" pitchFamily="34" charset="0"/>
              </a:rPr>
              <a:t>.</a:t>
            </a:r>
            <a:r>
              <a:rPr lang="en-GB" sz="2800" b="0" i="0" dirty="0">
                <a:solidFill>
                  <a:srgbClr val="000000"/>
                </a:solidFill>
                <a:effectLst/>
                <a:highlight>
                  <a:srgbClr val="FFFFFF"/>
                </a:highlight>
                <a:latin typeface="Calibri" panose="020F0502020204030204" pitchFamily="34" charset="0"/>
              </a:rPr>
              <a:t> The integration of diverse perspectives creates the potential for combinations of ideas from different domains and better decision making in the interests of patients and service users</a:t>
            </a:r>
            <a:r>
              <a:rPr lang="en-GB" sz="1800" b="0" i="0" baseline="30000" dirty="0">
                <a:solidFill>
                  <a:srgbClr val="000000"/>
                </a:solidFill>
                <a:effectLst/>
                <a:highlight>
                  <a:srgbClr val="FFFFFF"/>
                </a:highlight>
                <a:latin typeface="Calibri" panose="020F0502020204030204" pitchFamily="34" charset="0"/>
              </a:rPr>
              <a:t>.</a:t>
            </a:r>
          </a:p>
          <a:p>
            <a:pPr algn="l" rtl="0" fontAlgn="base"/>
            <a:endParaRPr lang="en-GB" sz="1800" b="0" i="0" baseline="30000" dirty="0">
              <a:solidFill>
                <a:srgbClr val="000000"/>
              </a:solidFill>
              <a:effectLst/>
              <a:highlight>
                <a:srgbClr val="FFFFFF"/>
              </a:highlight>
              <a:latin typeface="Calibri" panose="020F0502020204030204" pitchFamily="34" charset="0"/>
            </a:endParaRPr>
          </a:p>
          <a:p>
            <a:pPr algn="l" rtl="0" fontAlgn="base"/>
            <a:r>
              <a:rPr lang="en-GB" sz="1800" b="0" i="0" dirty="0">
                <a:solidFill>
                  <a:srgbClr val="000000"/>
                </a:solidFill>
                <a:effectLst/>
                <a:highlight>
                  <a:srgbClr val="FFFFFF"/>
                </a:highlight>
                <a:latin typeface="Verdana" panose="020B0604030504040204" pitchFamily="34" charset="0"/>
              </a:rPr>
              <a:t>Compassionate leadership behaviours include paying attention to diversity in the team – being aware of the multiple dimensions of diversity and valuing those differences between team members. It requires ‘listening with fascination’ to the diverse contributions and experiences of team members which, in turn, communicates a valuing of that diversity.</a:t>
            </a: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2800" b="0" i="0" dirty="0">
                <a:solidFill>
                  <a:srgbClr val="000000"/>
                </a:solidFill>
                <a:effectLst/>
                <a:highlight>
                  <a:srgbClr val="FFFFFF"/>
                </a:highlight>
                <a:latin typeface="Calibri" panose="020F0502020204030204" pitchFamily="34" charset="0"/>
              </a:rPr>
              <a:t>Teams that attend to, understand and value diverse perspectives find it relatively easy to implement new ideas and quality improvement</a:t>
            </a:r>
            <a:r>
              <a:rPr lang="en-GB" sz="1800" b="0" i="0" dirty="0">
                <a:solidFill>
                  <a:srgbClr val="000000"/>
                </a:solidFill>
                <a:effectLst/>
                <a:highlight>
                  <a:srgbClr val="FFFFFF"/>
                </a:highlight>
                <a:latin typeface="Verdana" panose="020B0604030504040204" pitchFamily="34" charset="0"/>
              </a:rPr>
              <a:t>.</a:t>
            </a:r>
            <a:r>
              <a:rPr lang="en-GB" sz="2800" b="0" i="0" dirty="0">
                <a:solidFill>
                  <a:srgbClr val="000000"/>
                </a:solidFill>
                <a:effectLst/>
                <a:latin typeface="WordVisi_MSFontService"/>
              </a:rPr>
              <a:t> The richness of the information they have available and make use of enables them to undertake a more comprehensive and detailed analysis of problems they face.</a:t>
            </a:r>
            <a:endParaRPr lang="en-GB" sz="1800" b="0" i="0" dirty="0">
              <a:solidFill>
                <a:srgbClr val="000000"/>
              </a:solidFill>
              <a:effectLst/>
              <a:highlight>
                <a:srgbClr val="FFFFFF"/>
              </a:highlight>
              <a:latin typeface="Verdan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170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Verdana" panose="020B0604030504040204" pitchFamily="34" charset="0"/>
              </a:rPr>
              <a:t>Discuss how participants can model Inclusive Leadership </a:t>
            </a: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Compassionate leadership is the means by which we ensure inclusive leadership. In practice this means everyone in the team feeling included by the leadership, rather than excluded. Compassionate leaders will be rated as inclusive by </a:t>
            </a:r>
            <a:r>
              <a:rPr lang="en-GB" sz="1800" b="0" i="1" dirty="0">
                <a:solidFill>
                  <a:srgbClr val="000000"/>
                </a:solidFill>
                <a:effectLst/>
                <a:highlight>
                  <a:srgbClr val="FFFFFF"/>
                </a:highlight>
                <a:latin typeface="Calibri" panose="020F0502020204030204" pitchFamily="34" charset="0"/>
              </a:rPr>
              <a:t>all</a:t>
            </a:r>
            <a:r>
              <a:rPr lang="en-GB" sz="1800" b="0" i="0" dirty="0">
                <a:solidFill>
                  <a:srgbClr val="000000"/>
                </a:solidFill>
                <a:effectLst/>
                <a:highlight>
                  <a:srgbClr val="FFFFFF"/>
                </a:highlight>
                <a:latin typeface="Calibri" panose="020F0502020204030204" pitchFamily="34" charset="0"/>
              </a:rPr>
              <a:t> those in their teams. </a:t>
            </a:r>
            <a:endParaRPr lang="en-GB" sz="1800" b="0" i="0" dirty="0">
              <a:solidFill>
                <a:srgbClr val="000000"/>
              </a:solidFill>
              <a:effectLst/>
              <a:highlight>
                <a:srgbClr val="FFFFFF"/>
              </a:highlight>
              <a:latin typeface="Verdana" panose="020B0604030504040204" pitchFamily="34" charset="0"/>
            </a:endParaRP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2800" b="0" i="0" dirty="0">
                <a:solidFill>
                  <a:srgbClr val="000000"/>
                </a:solidFill>
                <a:effectLst/>
                <a:highlight>
                  <a:srgbClr val="FFFFFF"/>
                </a:highlight>
                <a:latin typeface="Calibri" panose="020F0502020204030204" pitchFamily="34" charset="0"/>
              </a:rPr>
              <a:t>Compassionate leadership involves attending to every person we lead; understanding their challenges; empathising with them; and helping them.</a:t>
            </a:r>
            <a:endParaRPr lang="en-GB" sz="1800" b="0" i="0" dirty="0">
              <a:solidFill>
                <a:srgbClr val="000000"/>
              </a:solidFill>
              <a:effectLst/>
              <a:highlight>
                <a:srgbClr val="FFFFFF"/>
              </a:highlight>
              <a:latin typeface="Verdana" panose="020B0604030504040204" pitchFamily="34" charset="0"/>
            </a:endParaRP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1800" b="0" i="0" dirty="0">
                <a:solidFill>
                  <a:srgbClr val="000000"/>
                </a:solidFill>
                <a:effectLst/>
                <a:highlight>
                  <a:srgbClr val="FFFFFF"/>
                </a:highlight>
                <a:latin typeface="Verdana" panose="020B0604030504040204" pitchFamily="34" charset="0"/>
              </a:rPr>
              <a:t>Research has shown that leaders spend more time with those they see as like them. They also see those they feel more like, or more similar to and comfortable with, as more competent than those they see as dissimilar</a:t>
            </a: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Compassionate leadership involves working harder to understand, empathise and help all of those we lead rather than just those we are most comfortable with.  </a:t>
            </a:r>
            <a:endParaRPr lang="en-GB" sz="1800" b="0" i="0" dirty="0">
              <a:solidFill>
                <a:srgbClr val="000000"/>
              </a:solidFill>
              <a:effectLst/>
              <a:highlight>
                <a:srgbClr val="FFFFFF"/>
              </a:highlight>
              <a:latin typeface="Verdan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45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Verdana" panose="020B0604030504040204" pitchFamily="34" charset="0"/>
              </a:rPr>
              <a:t>Compassionately Managing Conflict – Diversity creates the potential for conflict as much as creativity</a:t>
            </a: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1800" dirty="0">
                <a:effectLst/>
                <a:latin typeface="Verdana" panose="020B0604030504040204" pitchFamily="34" charset="0"/>
                <a:ea typeface="Calibri" panose="020F0502020204030204" pitchFamily="34" charset="0"/>
                <a:cs typeface="Arial" panose="020B0604020202020204" pitchFamily="34" charset="0"/>
              </a:rPr>
              <a:t>Explore Constructive controversy versus conflict: Exploration of opposing opinions; Open-minded consideration and understanding; Concern for integration of ideas; Concern with high-quality solutions; Valuing diversity.</a:t>
            </a:r>
            <a:endParaRPr lang="en-GB" sz="1800" b="0" i="0" dirty="0">
              <a:solidFill>
                <a:srgbClr val="000000"/>
              </a:solidFill>
              <a:effectLst/>
              <a:highlight>
                <a:srgbClr val="FFFFFF"/>
              </a:highlight>
              <a:latin typeface="Verdana" panose="020B0604030504040204" pitchFamily="34" charset="0"/>
            </a:endParaRP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2800" b="0" i="0" dirty="0">
                <a:solidFill>
                  <a:srgbClr val="000000"/>
                </a:solidFill>
                <a:effectLst/>
                <a:highlight>
                  <a:srgbClr val="FFFFFF"/>
                </a:highlight>
                <a:latin typeface="Calibri" panose="020F0502020204030204" pitchFamily="34" charset="0"/>
              </a:rPr>
              <a:t>Diversity demands extra efforts at integration since diversity creates the potential for conflict as much as for creativity.</a:t>
            </a:r>
            <a:r>
              <a:rPr lang="en-GB" sz="1800" b="0" i="0" dirty="0">
                <a:solidFill>
                  <a:srgbClr val="000000"/>
                </a:solidFill>
                <a:effectLst/>
                <a:highlight>
                  <a:srgbClr val="FFFFFF"/>
                </a:highlight>
                <a:latin typeface="Calibri" panose="020F0502020204030204" pitchFamily="34" charset="0"/>
              </a:rPr>
              <a:t> Such divergence often causes conflict which is why diversity can often lead to conflict in the workplace and society generally. But research evidence clearly shows that if a team’s diverse knowledge and experience can be harvested, the team will have a greater wealth of knowledge and experience to draw upon.  </a:t>
            </a:r>
            <a:endParaRPr lang="en-GB" sz="2800" b="0" i="0" dirty="0">
              <a:solidFill>
                <a:srgbClr val="000000"/>
              </a:solidFill>
              <a:effectLst/>
              <a:highlight>
                <a:srgbClr val="FFFFFF"/>
              </a:highlight>
              <a:latin typeface="Calibri" panose="020F0502020204030204" pitchFamily="34" charset="0"/>
            </a:endParaRPr>
          </a:p>
          <a:p>
            <a:pPr algn="l" rtl="0" fontAlgn="base"/>
            <a:endParaRPr lang="en-GB" sz="2800" b="0" i="0" dirty="0">
              <a:solidFill>
                <a:srgbClr val="000000"/>
              </a:solidFill>
              <a:effectLst/>
              <a:highlight>
                <a:srgbClr val="FFFFFF"/>
              </a:highlight>
              <a:latin typeface="Calibri" panose="020F0502020204030204" pitchFamily="34" charset="0"/>
            </a:endParaRPr>
          </a:p>
          <a:p>
            <a:pPr algn="l" rtl="0" fontAlgn="base"/>
            <a:r>
              <a:rPr lang="en-GB" sz="2800" b="0" i="0" dirty="0">
                <a:solidFill>
                  <a:srgbClr val="000000"/>
                </a:solidFill>
                <a:effectLst/>
                <a:highlight>
                  <a:srgbClr val="FFFFFF"/>
                </a:highlight>
                <a:latin typeface="Calibri" panose="020F0502020204030204" pitchFamily="34" charset="0"/>
              </a:rPr>
              <a:t>Amy Gallo distinguishes between four types of conflict at work: task, process, status and interpersonal conflict. </a:t>
            </a:r>
            <a:r>
              <a:rPr lang="en-GB" sz="1800" b="0" i="0" dirty="0">
                <a:solidFill>
                  <a:srgbClr val="000000"/>
                </a:solidFill>
                <a:effectLst/>
                <a:highlight>
                  <a:srgbClr val="FFFFFF"/>
                </a:highlight>
                <a:latin typeface="Calibri" panose="020F0502020204030204" pitchFamily="34" charset="0"/>
              </a:rPr>
              <a:t>Any of the first three conflicts can easily develop into relationship conflict if they are not addressed and resolved. </a:t>
            </a:r>
            <a:endParaRPr lang="en-GB" sz="2800" b="0" i="0" dirty="0">
              <a:solidFill>
                <a:srgbClr val="000000"/>
              </a:solidFill>
              <a:effectLst/>
              <a:highlight>
                <a:srgbClr val="FFFFFF"/>
              </a:highlight>
              <a:latin typeface="Calibri" panose="020F0502020204030204" pitchFamily="34" charset="0"/>
            </a:endParaRPr>
          </a:p>
          <a:p>
            <a:pPr algn="l" rtl="0" fontAlgn="base"/>
            <a:endParaRPr lang="en-GB" sz="2800" b="0" i="0" dirty="0">
              <a:solidFill>
                <a:srgbClr val="000000"/>
              </a:solidFill>
              <a:effectLst/>
              <a:highlight>
                <a:srgbClr val="FFFFFF"/>
              </a:highlight>
              <a:latin typeface="Calibri" panose="020F0502020204030204" pitchFamily="34" charset="0"/>
            </a:endParaRPr>
          </a:p>
          <a:p>
            <a:pPr algn="l" rtl="0" fontAlgn="base"/>
            <a:r>
              <a:rPr lang="en-GB" sz="4000" b="0" i="0" dirty="0">
                <a:solidFill>
                  <a:srgbClr val="000000"/>
                </a:solidFill>
                <a:effectLst/>
                <a:highlight>
                  <a:srgbClr val="FFFFFF"/>
                </a:highlight>
                <a:latin typeface="Calibri" panose="020F0502020204030204" pitchFamily="34" charset="0"/>
              </a:rPr>
              <a:t>Chronic interpersonal conflicts are profoundly damaging to team performance, so compassionate leadership involves engaging with those involved in such conflicts by ‘listening with fascination’, achieving a shared understanding, empathising and helping. Those people in conflict also need to listen to each other with fascination, arriving at a shared understanding, empathising with each other, and committing to helping each other. The courage of compassionate leadership is also to make clear that team members cannot be permitted to allow interpersonal conflicts or dislikes to become chronic.</a:t>
            </a:r>
          </a:p>
          <a:p>
            <a:pPr algn="l" rtl="0" fontAlgn="base"/>
            <a:endParaRPr lang="en-GB" sz="2800" b="0" i="0" dirty="0">
              <a:solidFill>
                <a:srgbClr val="000000"/>
              </a:solidFill>
              <a:effectLst/>
              <a:highlight>
                <a:srgbClr val="FFFFFF"/>
              </a:highlight>
              <a:latin typeface="Calibri" panose="020F0502020204030204" pitchFamily="34" charset="0"/>
            </a:endParaRPr>
          </a:p>
          <a:p>
            <a:pPr algn="l" rtl="0" fontAlgn="base"/>
            <a:r>
              <a:rPr lang="en-GB" sz="4000" b="0" i="0" dirty="0">
                <a:solidFill>
                  <a:srgbClr val="000000"/>
                </a:solidFill>
                <a:effectLst/>
                <a:highlight>
                  <a:srgbClr val="FFFFFF"/>
                </a:highlight>
                <a:latin typeface="Calibri" panose="020F0502020204030204" pitchFamily="34" charset="0"/>
              </a:rPr>
              <a:t>Conflicts over task related issues – such as how best to meet work demands, improve quality or support team members – are an inevitable consequence of team decision-making in a context of seeking to continually improve performance. Compassionate leadership provides a safer context for the management of conflict. Link back to DAC, ensuring Direction, Alignment and Commitment.</a:t>
            </a:r>
            <a:endParaRPr lang="en-GB" sz="2800" b="0" i="0" dirty="0">
              <a:solidFill>
                <a:srgbClr val="000000"/>
              </a:solidFill>
              <a:effectLst/>
              <a:highlight>
                <a:srgbClr val="FFFFFF"/>
              </a:highlight>
              <a:latin typeface="Calibri" panose="020F0502020204030204" pitchFamily="34" charset="0"/>
            </a:endParaRPr>
          </a:p>
          <a:p>
            <a:pPr algn="l" rtl="0" fontAlgn="base"/>
            <a:endParaRPr lang="en-GB" sz="2800" b="0" i="0" dirty="0">
              <a:solidFill>
                <a:srgbClr val="000000"/>
              </a:solidFill>
              <a:effectLst/>
              <a:highlight>
                <a:srgbClr val="FFFFFF"/>
              </a:highlight>
              <a:latin typeface="Calibri" panose="020F0502020204030204" pitchFamily="34" charset="0"/>
            </a:endParaRPr>
          </a:p>
          <a:p>
            <a:pPr algn="l" rtl="0" fontAlgn="base"/>
            <a:r>
              <a:rPr lang="en-GB" sz="4000" b="0" i="0" dirty="0">
                <a:solidFill>
                  <a:srgbClr val="000000"/>
                </a:solidFill>
                <a:effectLst/>
                <a:highlight>
                  <a:srgbClr val="FFFFFF"/>
                </a:highlight>
                <a:latin typeface="Calibri" panose="020F0502020204030204" pitchFamily="34" charset="0"/>
              </a:rPr>
              <a:t>Compassionate leaders must encourage: cooperative team climates, commitment to shared team goals, team members confirm each other’s personal competence and show appreciation, and team members are supportive in the way they seek to mutually influence each other.</a:t>
            </a:r>
            <a:endParaRPr lang="en-GB" sz="2800" b="0" i="0" dirty="0">
              <a:solidFill>
                <a:srgbClr val="000000"/>
              </a:solidFill>
              <a:effectLst/>
              <a:highlight>
                <a:srgbClr val="FFFFFF"/>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143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buFont typeface="Symbol" panose="05050102010706020507" pitchFamily="18" charset="2"/>
              <a:buNone/>
            </a:pPr>
            <a:r>
              <a:rPr lang="en-GB" dirty="0"/>
              <a:t>Outline the aims for the module :</a:t>
            </a:r>
          </a:p>
          <a:p>
            <a:pPr marL="285750" lvl="0" indent="-285750">
              <a:lnSpc>
                <a:spcPct val="115000"/>
              </a:lnSpc>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To ensure compassionate leadership creates direction, alignment and commitment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15000"/>
              </a:lnSpc>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To demonstrate how compassion, inclusion and valuing diversity can be integrated and applied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To develop skills for ensuring compassionate leadership is collective leadership </a:t>
            </a:r>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2</a:t>
            </a:fld>
            <a:endParaRPr lang="en-GB"/>
          </a:p>
        </p:txBody>
      </p:sp>
    </p:spTree>
    <p:extLst>
      <p:ext uri="{BB962C8B-B14F-4D97-AF65-F5344CB8AC3E}">
        <p14:creationId xmlns:p14="http://schemas.microsoft.com/office/powerpoint/2010/main" val="3392558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Exercise 2 - </a:t>
            </a:r>
            <a:r>
              <a:rPr lang="en-GB" sz="1800" b="1" dirty="0">
                <a:effectLst/>
                <a:latin typeface="Arial" panose="020B0604020202020204" pitchFamily="34" charset="0"/>
                <a:ea typeface="Calibri" panose="020F0502020204030204" pitchFamily="34" charset="0"/>
              </a:rPr>
              <a:t> Individual and  the in pairs (Exercise sheet 2)</a:t>
            </a:r>
            <a:endParaRPr lang="en-GB" sz="1800" b="1" dirty="0">
              <a:effectLst/>
              <a:latin typeface="Times New Roman" panose="02020603050405020304" pitchFamily="18" charset="0"/>
              <a:ea typeface="Times New Roman" panose="02020603050405020304" pitchFamily="18" charset="0"/>
            </a:endParaRPr>
          </a:p>
          <a:p>
            <a:pPr fontAlgn="base"/>
            <a:r>
              <a:rPr lang="en-GB" sz="1800" dirty="0">
                <a:effectLst/>
                <a:latin typeface="Arial" panose="020B0604020202020204" pitchFamily="34" charset="0"/>
                <a:ea typeface="Calibri" panose="020F0502020204030204" pitchFamily="34" charset="0"/>
              </a:rPr>
              <a:t> </a:t>
            </a:r>
            <a:endParaRPr lang="en-GB"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1800" dirty="0">
                <a:effectLst/>
                <a:latin typeface="Verdana" panose="020B0604030504040204" pitchFamily="34" charset="0"/>
                <a:ea typeface="Calibri" panose="020F0502020204030204" pitchFamily="34" charset="0"/>
                <a:cs typeface="Arial" panose="020B0604020202020204" pitchFamily="34" charset="0"/>
              </a:rPr>
              <a:t>Work individually to identify ways participants as compassionate leaders can better ensure:</a:t>
            </a:r>
          </a:p>
          <a:p>
            <a:pPr>
              <a:lnSpc>
                <a:spcPct val="107000"/>
              </a:lnSpc>
              <a:spcAft>
                <a:spcPts val="800"/>
              </a:spcAft>
            </a:pPr>
            <a:br>
              <a:rPr lang="en-GB" sz="1800" dirty="0">
                <a:effectLst/>
                <a:latin typeface="Verdana" panose="020B0604030504040204" pitchFamily="34" charset="0"/>
                <a:ea typeface="Calibri" panose="020F0502020204030204" pitchFamily="34" charset="0"/>
                <a:cs typeface="Arial" panose="020B0604020202020204" pitchFamily="34" charset="0"/>
              </a:rPr>
            </a:br>
            <a:r>
              <a:rPr lang="en-GB" sz="1800" dirty="0">
                <a:effectLst/>
                <a:latin typeface="Verdana" panose="020B0604030504040204" pitchFamily="34" charset="0"/>
                <a:ea typeface="Calibri" panose="020F0502020204030204" pitchFamily="34" charset="0"/>
                <a:cs typeface="Arial" panose="020B0604020202020204" pitchFamily="34" charset="0"/>
              </a:rPr>
              <a:t>Their leadership is inclusive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Verdana" panose="020B0604030504040204" pitchFamily="34" charset="0"/>
                <a:ea typeface="Calibri" panose="020F0502020204030204" pitchFamily="34" charset="0"/>
                <a:cs typeface="Arial" panose="020B0604020202020204" pitchFamily="34" charset="0"/>
              </a:rPr>
              <a:t>Equity and equality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Verdana" panose="020B0604030504040204" pitchFamily="34" charset="0"/>
                <a:ea typeface="Calibri" panose="020F0502020204030204" pitchFamily="34" charset="0"/>
                <a:cs typeface="Arial" panose="020B0604020202020204" pitchFamily="34" charset="0"/>
              </a:rPr>
              <a:t>They and their teams value diversity in all its forms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Verdana" panose="020B0604030504040204" pitchFamily="34" charset="0"/>
                <a:ea typeface="Calibri" panose="020F0502020204030204" pitchFamily="34" charset="0"/>
                <a:cs typeface="Arial" panose="020B0604020202020204" pitchFamily="34" charset="0"/>
              </a:rPr>
              <a:t>Manage conflict more effectively within their teams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Verdana" panose="020B0604030504040204" pitchFamily="34" charset="0"/>
                <a:ea typeface="Calibri" panose="020F0502020204030204" pitchFamily="34" charset="0"/>
                <a:cs typeface="Arial" panose="020B0604020202020204" pitchFamily="34" charset="0"/>
              </a:rPr>
              <a:t>Then share in pairs and write four or five key goals (Clear and challenging) for themselves to strengthen their inclusive leadership over the next 12 months.</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281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the final topic of the module – Collective leadership </a:t>
            </a:r>
          </a:p>
          <a:p>
            <a:endParaRPr lang="en-GB" dirty="0"/>
          </a:p>
          <a:p>
            <a:r>
              <a:rPr lang="en-GB" dirty="0"/>
              <a:t>In compassionate and collective leadership cultures, responsibility and accountability function simultaneously at both individual and collective levels. They breed regular reflective practice focused on failure, exploratory learning and making continuous improvement an organisational habit. By contrast, command-and-control leadership cultures invite the displacement of responsibility and accountability onto single individuals, which can lead to scapegoating and climates of fear of failure, rather than an appetite for innovation.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989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this video from Michael West discussing inclusive and collective leadership. Ask for reflections. </a:t>
            </a:r>
          </a:p>
          <a:p>
            <a:endParaRPr lang="en-GB" dirty="0"/>
          </a:p>
          <a:p>
            <a:pPr marL="171450" indent="-171450">
              <a:buFont typeface="Arial" panose="020B0604020202020204" pitchFamily="34" charset="0"/>
              <a:buChar char="•"/>
            </a:pPr>
            <a:r>
              <a:rPr lang="en-GB" dirty="0"/>
              <a:t>Go to Gwella resource page </a:t>
            </a:r>
            <a:r>
              <a:rPr lang="en-GB" dirty="0">
                <a:hlinkClick r:id="rId3"/>
              </a:rPr>
              <a:t>- Gwella HEIW Leadership Portal for Wales</a:t>
            </a:r>
            <a:endParaRPr lang="en-GB" dirty="0"/>
          </a:p>
          <a:p>
            <a:pPr marL="171450" indent="-171450">
              <a:buFont typeface="Arial" panose="020B0604020202020204" pitchFamily="34" charset="0"/>
              <a:buChar char="•"/>
            </a:pPr>
            <a:r>
              <a:rPr lang="en-GB" dirty="0"/>
              <a:t>Enter Collective and Inclusive Leadership </a:t>
            </a:r>
            <a:r>
              <a:rPr lang="en-GB" dirty="0">
                <a:hlinkClick r:id="rId4"/>
              </a:rPr>
              <a:t>Repository - Gwella HEIW Leadership Portal for Wales</a:t>
            </a:r>
            <a:endParaRPr lang="en-GB" dirty="0"/>
          </a:p>
          <a:p>
            <a:pPr marL="171450" indent="-171450">
              <a:buFont typeface="Arial" panose="020B0604020202020204" pitchFamily="34" charset="0"/>
              <a:buChar char="•"/>
            </a:pPr>
            <a:r>
              <a:rPr lang="en-GB" dirty="0"/>
              <a:t>Play Michael West: Compassionate and inclusive leadership up until 3mins 20secs </a:t>
            </a:r>
            <a:r>
              <a:rPr lang="en-GB" dirty="0">
                <a:hlinkClick r:id="rId5"/>
              </a:rPr>
              <a:t>Repository - Gwella HEIW Leadership Portal for Wales</a:t>
            </a:r>
            <a:endParaRPr lang="en-GB" dirty="0"/>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949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Verdana" panose="020B0604030504040204" pitchFamily="34" charset="0"/>
              </a:rPr>
              <a:t>Explore the topic -  Collective Leadership: personalised versus socialised power </a:t>
            </a: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1800" b="0" i="0" dirty="0">
                <a:solidFill>
                  <a:srgbClr val="000000"/>
                </a:solidFill>
                <a:effectLst/>
                <a:highlight>
                  <a:srgbClr val="FFFFFF"/>
                </a:highlight>
                <a:latin typeface="Verdana" panose="020B0604030504040204" pitchFamily="34" charset="0"/>
              </a:rPr>
              <a:t>Leaders can use their privileged positions to acquire more power and limit others’ access to power and we see many examples of this in political leadership and in many work organisations. It is referred to by researchers as ‘personalised power’. This approach includes acquiring information that is of value to others and not making it available; building cabals that accumulate power, information and resources; undermining others’ power and success; using aggression and intimidation overtly or subtly; and manipulating uncertainty in difficult situations to accrete power and influence. Such leadership may also focus on sustaining, extending, or strengthening hierarchies so that leadership power is protected or enhanced</a:t>
            </a:r>
            <a:r>
              <a:rPr lang="en-GB" sz="1800" b="0" i="0" baseline="30000" dirty="0">
                <a:solidFill>
                  <a:srgbClr val="000000"/>
                </a:solidFill>
                <a:effectLst/>
                <a:highlight>
                  <a:srgbClr val="FFFFFF"/>
                </a:highlight>
                <a:latin typeface="Verdana" panose="020B0604030504040204" pitchFamily="34" charset="0"/>
              </a:rPr>
              <a:t>.</a:t>
            </a:r>
          </a:p>
          <a:p>
            <a:pPr algn="l" rtl="0" fontAlgn="base"/>
            <a:endParaRPr lang="en-GB" sz="1800" b="0" i="0" baseline="30000" dirty="0">
              <a:solidFill>
                <a:srgbClr val="000000"/>
              </a:solidFill>
              <a:effectLst/>
              <a:highlight>
                <a:srgbClr val="FFFFFF"/>
              </a:highlight>
              <a:latin typeface="Verdana" panose="020B0604030504040204" pitchFamily="34" charset="0"/>
            </a:endParaRPr>
          </a:p>
          <a:p>
            <a:pPr algn="l" rtl="0" fontAlgn="base"/>
            <a:r>
              <a:rPr lang="en-GB" sz="1800" b="0" i="0" dirty="0">
                <a:solidFill>
                  <a:srgbClr val="000000"/>
                </a:solidFill>
                <a:effectLst/>
                <a:highlight>
                  <a:srgbClr val="FFFFFF"/>
                </a:highlight>
                <a:latin typeface="Verdana" panose="020B0604030504040204" pitchFamily="34" charset="0"/>
              </a:rPr>
              <a:t>Compassionate leadership is the opposite of personalised power. Compassionate leadership involves seeking to share power and resources so that leadership is deployed most effectively in delivering health and social care services - what is called ‘socialised power’. The focus of compassionate leadership in health and social care is on ensuring the provision of high-quality, continually improving and compassionate health and social care services for those in our communities. It is also focused on providing high-quality, continually improving and compassionate support for the staff who provide that care.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008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Verdana" panose="020B0604030504040204" pitchFamily="34" charset="0"/>
              </a:rPr>
              <a:t>Explore Collective Leadership creating Shared leadership in teams</a:t>
            </a:r>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1800" b="0" i="0" dirty="0">
                <a:solidFill>
                  <a:srgbClr val="000000"/>
                </a:solidFill>
                <a:effectLst/>
                <a:highlight>
                  <a:srgbClr val="FFFFFF"/>
                </a:highlight>
                <a:latin typeface="Verdana" panose="020B0604030504040204" pitchFamily="34" charset="0"/>
              </a:rPr>
              <a:t>Collective leadership is focused on engaging all in leadership and decision-making in health and social care – effectively promoting staff engagement</a:t>
            </a:r>
            <a:r>
              <a:rPr lang="en-GB" sz="1800" b="0" i="0" baseline="30000" dirty="0">
                <a:solidFill>
                  <a:srgbClr val="000000"/>
                </a:solidFill>
                <a:effectLst/>
                <a:highlight>
                  <a:srgbClr val="FFFFFF"/>
                </a:highlight>
                <a:latin typeface="Verdana" panose="020B0604030504040204" pitchFamily="34" charset="0"/>
              </a:rPr>
              <a:t>5</a:t>
            </a:r>
            <a:r>
              <a:rPr lang="en-GB" sz="1800" b="0" i="0" dirty="0">
                <a:solidFill>
                  <a:srgbClr val="000000"/>
                </a:solidFill>
                <a:effectLst/>
                <a:highlight>
                  <a:srgbClr val="FFFFFF"/>
                </a:highlight>
                <a:latin typeface="Verdana" panose="020B0604030504040204" pitchFamily="34" charset="0"/>
              </a:rPr>
              <a:t>. Engagement at work is characterised by strong identification with the organisation and a drive to be involved in decision-making and innovation – in the case of health and social care to improve the quality of care</a:t>
            </a:r>
          </a:p>
          <a:p>
            <a:pPr algn="l" rtl="0" fontAlgn="base"/>
            <a:endParaRPr lang="en-GB" sz="1800" b="0" i="0" dirty="0">
              <a:solidFill>
                <a:srgbClr val="000000"/>
              </a:solidFill>
              <a:effectLst/>
              <a:highlight>
                <a:srgbClr val="FFFFFF"/>
              </a:highlight>
              <a:latin typeface="Verdana" panose="020B060403050404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b="0" i="0" dirty="0">
                <a:solidFill>
                  <a:srgbClr val="000000"/>
                </a:solidFill>
                <a:effectLst/>
                <a:highlight>
                  <a:srgbClr val="FFFFFF"/>
                </a:highlight>
                <a:latin typeface="Verdana" panose="020B0604030504040204" pitchFamily="34" charset="0"/>
              </a:rPr>
              <a:t>Collective leadership ensures that leadership and expertise are correlated at every level in relation to every task. This means that, regardless of rank, status, pay band or title, those with expertise, skills or experience relevant to the task in hand, are naturally accorded leadership rights and responsibilities. The domestic worker who raises an issue to do with hygiene in the ward should have as much power in initiating action as the chief executive in their shared commitment to safe patient care. Collective leadership means valuing everyone’s voice in healthcare not just those with senior hierarchical ranks</a:t>
            </a:r>
            <a:endParaRPr lang="en-GB" sz="1200" dirty="0"/>
          </a:p>
          <a:p>
            <a:pPr algn="l" rtl="0" fontAlgn="base"/>
            <a:endParaRPr lang="en-GB" sz="1800" b="0" i="0" dirty="0">
              <a:solidFill>
                <a:srgbClr val="000000"/>
              </a:solidFill>
              <a:effectLst/>
              <a:highlight>
                <a:srgbClr val="FFFFFF"/>
              </a:highlight>
              <a:latin typeface="Verdana" panose="020B0604030504040204" pitchFamily="34" charset="0"/>
            </a:endParaRPr>
          </a:p>
          <a:p>
            <a:pPr algn="l" rtl="0" fontAlgn="base"/>
            <a:r>
              <a:rPr lang="en-GB" sz="2800" b="0" i="0" dirty="0">
                <a:solidFill>
                  <a:srgbClr val="000000"/>
                </a:solidFill>
                <a:effectLst/>
                <a:highlight>
                  <a:srgbClr val="FFFFFF"/>
                </a:highlight>
                <a:latin typeface="Verdana" panose="020B0604030504040204" pitchFamily="34" charset="0"/>
              </a:rPr>
              <a:t>Leadership shifts seamlessly in work processes dependent upon who has the relevant expertise to the task in hand. Sometimes this might be the practice nurse and at other times the practice manager. Such collective or shared team leadership is associated with better performance and markedly different to team interactions where one or two people dominate discussion and decision making and some team members sit silently or passively</a:t>
            </a:r>
            <a:endParaRPr lang="en-GB" sz="1800" b="0" i="0" dirty="0">
              <a:solidFill>
                <a:srgbClr val="000000"/>
              </a:solidFill>
              <a:effectLst/>
              <a:highlight>
                <a:srgbClr val="FFFFFF"/>
              </a:highlight>
              <a:latin typeface="Verdan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755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Verdana" panose="020B0604030504040204" pitchFamily="34" charset="0"/>
              </a:rPr>
              <a:t>Further explore Shared leadership in teams – creating high staff engagement</a:t>
            </a:r>
          </a:p>
          <a:p>
            <a:pPr marL="228600">
              <a:lnSpc>
                <a:spcPct val="107000"/>
              </a:lnSpc>
              <a:spcAft>
                <a:spcPts val="800"/>
              </a:spcAft>
            </a:pPr>
            <a:endParaRPr lang="en-GB" sz="1800" dirty="0">
              <a:effectLst/>
              <a:latin typeface="Verdana" panose="020B0604030504040204" pitchFamily="34" charset="0"/>
              <a:ea typeface="MS Mincho" panose="02020609040205080304" pitchFamily="49" charset="-128"/>
              <a:cs typeface="Times" panose="02020603050405020304" pitchFamily="18" charset="0"/>
            </a:endParaRPr>
          </a:p>
          <a:p>
            <a:pPr marL="228600" marR="0" lvl="0" indent="0" algn="l" defTabSz="914400" rtl="0" eaLnBrk="1" fontAlgn="auto" latinLnBrk="0" hangingPunct="1">
              <a:lnSpc>
                <a:spcPct val="107000"/>
              </a:lnSpc>
              <a:spcBef>
                <a:spcPts val="0"/>
              </a:spcBef>
              <a:spcAft>
                <a:spcPts val="800"/>
              </a:spcAft>
              <a:buClrTx/>
              <a:buSzTx/>
              <a:buFontTx/>
              <a:buNone/>
              <a:tabLst/>
              <a:defRPr/>
            </a:pPr>
            <a:r>
              <a:rPr lang="en-GB" sz="2800" b="0" i="0" dirty="0">
                <a:solidFill>
                  <a:srgbClr val="000000"/>
                </a:solidFill>
                <a:effectLst/>
                <a:latin typeface="Verdana" panose="020B0604030504040204" pitchFamily="34" charset="0"/>
              </a:rPr>
              <a:t>Compassionate leadership seeks to ensure that everyone has and feels responsibility for leading in service of the communities served by health and social care organisations</a:t>
            </a:r>
            <a:r>
              <a:rPr lang="en-GB" sz="2800" b="0" i="0" dirty="0">
                <a:solidFill>
                  <a:srgbClr val="000000"/>
                </a:solidFill>
                <a:effectLst/>
                <a:highlight>
                  <a:srgbClr val="FFFFFF"/>
                </a:highlight>
                <a:latin typeface="Verdana" panose="020B0604030504040204" pitchFamily="34" charset="0"/>
              </a:rPr>
              <a:t>. It is manifested in an ethos of shared leadership in teams.</a:t>
            </a:r>
            <a:r>
              <a:rPr lang="en-GB" sz="2800" dirty="0">
                <a:effectLst/>
                <a:latin typeface="Verdana" panose="020B0604030504040204" pitchFamily="34" charset="0"/>
                <a:ea typeface="Calibri" panose="020F0502020204030204" pitchFamily="34" charset="0"/>
                <a:cs typeface="Arial" panose="020B0604020202020204" pitchFamily="34" charset="0"/>
              </a:rPr>
              <a:t> Evidence </a:t>
            </a:r>
            <a:r>
              <a:rPr lang="en-GB" sz="2800" dirty="0">
                <a:effectLst/>
                <a:latin typeface="Verdana" panose="020B0604030504040204" pitchFamily="34" charset="0"/>
                <a:ea typeface="MS Mincho" panose="02020609040205080304" pitchFamily="49" charset="-128"/>
                <a:cs typeface="Times" panose="02020603050405020304" pitchFamily="18" charset="0"/>
              </a:rPr>
              <a:t>that shared leadership in teams consistently predicts team effectiveness; team based working is a means of reducing hierarchy and creating flatter structures</a:t>
            </a:r>
            <a:endParaRPr lang="en-GB" sz="2800" b="0" i="0" dirty="0">
              <a:solidFill>
                <a:srgbClr val="000000"/>
              </a:solidFill>
              <a:effectLst/>
              <a:highlight>
                <a:srgbClr val="FFFFFF"/>
              </a:highlight>
              <a:latin typeface="Verdana" panose="020B0604030504040204" pitchFamily="34" charset="0"/>
            </a:endParaRPr>
          </a:p>
          <a:p>
            <a:pPr marL="228600">
              <a:lnSpc>
                <a:spcPct val="107000"/>
              </a:lnSpc>
              <a:spcAft>
                <a:spcPts val="800"/>
              </a:spcAft>
            </a:pPr>
            <a:endParaRPr lang="en-GB" sz="2800" b="0" i="0" dirty="0">
              <a:solidFill>
                <a:srgbClr val="000000"/>
              </a:solidFill>
              <a:effectLst/>
              <a:highlight>
                <a:srgbClr val="FFFFFF"/>
              </a:highlight>
              <a:latin typeface="Verdana" panose="020B060403050404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en-GB" sz="1800" b="0" i="0" dirty="0">
                <a:solidFill>
                  <a:srgbClr val="000000"/>
                </a:solidFill>
                <a:effectLst/>
                <a:highlight>
                  <a:srgbClr val="FFFFFF"/>
                </a:highlight>
                <a:latin typeface="Verdana" panose="020B0604030504040204" pitchFamily="34" charset="0"/>
              </a:rPr>
              <a:t>Highly motivated and skilled people do not need command and control environments to do their jobs well – on the contrary, it will undermine their motivation and well-being. Yes, they need an overall direction for their work, but they are well able to determine goals, gather feedback and develop new and improved ways of delivering services. Yet the NHS is probably </a:t>
            </a:r>
            <a:r>
              <a:rPr lang="en-GB" sz="1800" b="0" i="1" dirty="0">
                <a:solidFill>
                  <a:srgbClr val="000000"/>
                </a:solidFill>
                <a:effectLst/>
                <a:highlight>
                  <a:srgbClr val="FFFFFF"/>
                </a:highlight>
                <a:latin typeface="Verdana" panose="020B0604030504040204" pitchFamily="34" charset="0"/>
              </a:rPr>
              <a:t>more</a:t>
            </a:r>
            <a:r>
              <a:rPr lang="en-GB" sz="1800" b="0" i="0" dirty="0">
                <a:solidFill>
                  <a:srgbClr val="000000"/>
                </a:solidFill>
                <a:effectLst/>
                <a:highlight>
                  <a:srgbClr val="FFFFFF"/>
                </a:highlight>
                <a:latin typeface="Verdana" panose="020B0604030504040204" pitchFamily="34" charset="0"/>
              </a:rPr>
              <a:t> hierarchical than any other sector. Take nursing for an example. In a typical hospital setting, there may be as many as five levels of nursing hierarchy on a ward alone.  </a:t>
            </a:r>
          </a:p>
          <a:p>
            <a:pPr marL="228600">
              <a:lnSpc>
                <a:spcPct val="107000"/>
              </a:lnSpc>
              <a:spcAft>
                <a:spcPts val="800"/>
              </a:spcAft>
            </a:pPr>
            <a:endParaRPr lang="en-GB" sz="1800" b="0" i="0" dirty="0">
              <a:solidFill>
                <a:srgbClr val="000000"/>
              </a:solidFill>
              <a:effectLst/>
              <a:highlight>
                <a:srgbClr val="FFFFFF"/>
              </a:highlight>
              <a:latin typeface="Verdana" panose="020B060403050404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en-GB" sz="1800" b="0" i="0" dirty="0">
                <a:solidFill>
                  <a:srgbClr val="000000"/>
                </a:solidFill>
                <a:effectLst/>
                <a:highlight>
                  <a:srgbClr val="FFFFFF"/>
                </a:highlight>
                <a:latin typeface="Verdana" panose="020B0604030504040204" pitchFamily="34" charset="0"/>
              </a:rPr>
              <a:t>During the covid-19 epidemic there have been many examples of hierarchies being blurred or erased altogether. Frontline healthcare and corporate teams have developed new and improved ways of working at scale and pace, freed from so</a:t>
            </a:r>
          </a:p>
          <a:p>
            <a:pPr marL="228600">
              <a:lnSpc>
                <a:spcPct val="107000"/>
              </a:lnSpc>
              <a:spcAft>
                <a:spcPts val="800"/>
              </a:spcAft>
            </a:pPr>
            <a:endParaRPr lang="en-GB" sz="1800" b="0" i="0" dirty="0">
              <a:solidFill>
                <a:srgbClr val="000000"/>
              </a:solidFill>
              <a:effectLst/>
              <a:highlight>
                <a:srgbClr val="FFFFFF"/>
              </a:highlight>
              <a:latin typeface="Verdana" panose="020B0604030504040204" pitchFamily="34" charset="0"/>
            </a:endParaRPr>
          </a:p>
          <a:p>
            <a:pPr marL="228600">
              <a:lnSpc>
                <a:spcPct val="107000"/>
              </a:lnSpc>
              <a:spcAft>
                <a:spcPts val="800"/>
              </a:spcAft>
            </a:pPr>
            <a:r>
              <a:rPr lang="en-GB" sz="2800" b="0" i="0" dirty="0">
                <a:solidFill>
                  <a:srgbClr val="000000"/>
                </a:solidFill>
                <a:effectLst/>
                <a:highlight>
                  <a:srgbClr val="FFFFFF"/>
                </a:highlight>
                <a:latin typeface="Verdana" panose="020B0604030504040204" pitchFamily="34" charset="0"/>
              </a:rPr>
              <a:t>It is important that this learning shapes the future of services. Reverting to the past should not be an option – we need to transform rigid hierarchies and excessive bureaucracies to ensure more collective, enabling and empowering leadership across our health and social care organisations. This is intrinsic to compassionate leadership. Compassionate leadership involves helping and valuing others as much as we would help and value ourselves. </a:t>
            </a:r>
            <a:r>
              <a:rPr lang="en-GB" sz="1800" b="0" i="0" dirty="0">
                <a:solidFill>
                  <a:srgbClr val="000000"/>
                </a:solidFill>
                <a:effectLst/>
                <a:highlight>
                  <a:srgbClr val="FFFFFF"/>
                </a:highlight>
                <a:latin typeface="Verdana" panose="020B0604030504040204" pitchFamily="34" charset="0"/>
              </a:rPr>
              <a:t>me of the constraints of hierarchy and bureaucracy. Consequently, hospitals, primary healthcare teams, mental health services, and community healthcare organisations have adapted quickly and effectively to respond to the crisis.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228600">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939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Verdana" panose="020B0604030504040204" pitchFamily="34" charset="0"/>
              </a:rPr>
              <a:t>Collective leadership, discuss how this  involves leadership across boundaries – Interdependent leadership – working together across boundaries</a:t>
            </a:r>
          </a:p>
          <a:p>
            <a:pPr marL="228600">
              <a:lnSpc>
                <a:spcPct val="107000"/>
              </a:lnSpc>
              <a:spcAft>
                <a:spcPts val="800"/>
              </a:spcAft>
            </a:pPr>
            <a:endParaRPr lang="en-GB" sz="1800" b="0" i="0" dirty="0">
              <a:solidFill>
                <a:schemeClr val="tx1"/>
              </a:solidFill>
              <a:effectLst/>
              <a:highlight>
                <a:srgbClr val="FFFFFF"/>
              </a:highlight>
              <a:latin typeface="Calibri" panose="020F0502020204030204" pitchFamily="34" charset="0"/>
              <a:cs typeface="Arial" panose="020B0604020202020204" pitchFamily="34" charset="0"/>
            </a:endParaRPr>
          </a:p>
          <a:p>
            <a:pPr marL="228600">
              <a:lnSpc>
                <a:spcPct val="107000"/>
              </a:lnSpc>
              <a:spcAft>
                <a:spcPts val="800"/>
              </a:spcAft>
            </a:pPr>
            <a:r>
              <a:rPr lang="en-GB" sz="1800" b="0" i="0" dirty="0">
                <a:solidFill>
                  <a:schemeClr val="tx1"/>
                </a:solidFill>
                <a:effectLst/>
                <a:highlight>
                  <a:srgbClr val="FFFFFF"/>
                </a:highlight>
                <a:latin typeface="Calibri" panose="020F0502020204030204" pitchFamily="34" charset="0"/>
                <a:cs typeface="Arial" panose="020B0604020202020204" pitchFamily="34" charset="0"/>
              </a:rPr>
              <a:t>C</a:t>
            </a:r>
            <a:r>
              <a:rPr lang="en-GB" sz="1800" b="0" i="0" dirty="0">
                <a:solidFill>
                  <a:srgbClr val="000000"/>
                </a:solidFill>
                <a:effectLst/>
                <a:highlight>
                  <a:srgbClr val="FFFFFF"/>
                </a:highlight>
                <a:latin typeface="Verdana" panose="020B0604030504040204" pitchFamily="34" charset="0"/>
              </a:rPr>
              <a:t>ollective leadership - whereby leaders work together across boundaries (teams, departments, organisations, sectors) to collectively deliver for the communities they jointly serve. This involves prioritising the delivery of high-quality care overall rather than focusing exclusively on the success of one’s own specific area of delivery, potentially at the expense of others. </a:t>
            </a:r>
          </a:p>
          <a:p>
            <a:pPr marL="228600">
              <a:lnSpc>
                <a:spcPct val="107000"/>
              </a:lnSpc>
              <a:spcAft>
                <a:spcPts val="800"/>
              </a:spcAft>
            </a:pPr>
            <a:endParaRPr lang="en-GB" sz="1800" b="0" i="0" dirty="0">
              <a:solidFill>
                <a:srgbClr val="000000"/>
              </a:solidFill>
              <a:effectLst/>
              <a:highlight>
                <a:srgbClr val="FFFFFF"/>
              </a:highlight>
              <a:latin typeface="Verdana" panose="020B0604030504040204" pitchFamily="34" charset="0"/>
            </a:endParaRPr>
          </a:p>
          <a:p>
            <a:pPr marL="228600">
              <a:lnSpc>
                <a:spcPct val="107000"/>
              </a:lnSpc>
              <a:spcAft>
                <a:spcPts val="800"/>
              </a:spcAft>
            </a:pPr>
            <a:r>
              <a:rPr lang="en-GB" sz="2800" b="0" i="0" dirty="0">
                <a:solidFill>
                  <a:srgbClr val="000000"/>
                </a:solidFill>
                <a:effectLst/>
                <a:highlight>
                  <a:srgbClr val="FFFFFF"/>
                </a:highlight>
                <a:latin typeface="Verdana" panose="020B0604030504040204" pitchFamily="34" charset="0"/>
              </a:rPr>
              <a:t>Leaders working together across boundaries, focused on how to support each other and how to sustain a collective leadership culture across the organisation (or system). </a:t>
            </a:r>
          </a:p>
          <a:p>
            <a:pPr marL="228600">
              <a:lnSpc>
                <a:spcPct val="107000"/>
              </a:lnSpc>
              <a:spcAft>
                <a:spcPts val="800"/>
              </a:spcAft>
            </a:pPr>
            <a:endParaRPr lang="en-GB" sz="1800" b="0" i="0" dirty="0">
              <a:solidFill>
                <a:srgbClr val="000000"/>
              </a:solidFill>
              <a:effectLst/>
              <a:highlight>
                <a:srgbClr val="FFFFFF"/>
              </a:highlight>
              <a:latin typeface="Verdana" panose="020B060403050404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en-GB" sz="2800" b="0" i="0" dirty="0">
                <a:solidFill>
                  <a:srgbClr val="000000"/>
                </a:solidFill>
                <a:effectLst/>
                <a:highlight>
                  <a:srgbClr val="FFFFFF"/>
                </a:highlight>
                <a:latin typeface="Verdana" panose="020B0604030504040204" pitchFamily="34" charset="0"/>
              </a:rPr>
              <a:t>A collective leadership strategy emerges from a conscious and intelligent effort to plan for an integrated, collective network of leaders, distributed throughout the organisation or system and embodying shared values and practices (enabled by the behaviours of compassion)</a:t>
            </a:r>
          </a:p>
          <a:p>
            <a:pPr marL="228600">
              <a:lnSpc>
                <a:spcPct val="107000"/>
              </a:lnSpc>
              <a:spcAft>
                <a:spcPts val="800"/>
              </a:spcAft>
            </a:pPr>
            <a:endParaRPr lang="en-GB" sz="2800" b="0" i="0" dirty="0">
              <a:solidFill>
                <a:srgbClr val="000000"/>
              </a:solidFill>
              <a:effectLst/>
              <a:highlight>
                <a:srgbClr val="FFFFFF"/>
              </a:highlight>
              <a:latin typeface="Verdana" panose="020B060403050404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en-GB" sz="2800" b="0" i="0" dirty="0">
                <a:solidFill>
                  <a:srgbClr val="000000"/>
                </a:solidFill>
                <a:effectLst/>
                <a:latin typeface="WordVisi_MSFontService"/>
              </a:rPr>
              <a:t>The aim of the strategy must be to create a leadership community in which all staff take responsibility for nurturing cultures of high-quality and compassionate care</a:t>
            </a:r>
            <a:r>
              <a:rPr lang="en-GB" sz="2800" b="0" i="0" dirty="0">
                <a:solidFill>
                  <a:srgbClr val="000000"/>
                </a:solidFill>
                <a:effectLst/>
                <a:highlight>
                  <a:srgbClr val="FFFFFF"/>
                </a:highlight>
                <a:latin typeface="Verdana" panose="020B0604030504040204" pitchFamily="34" charset="0"/>
                <a:cs typeface="Arial" panose="020B0604020202020204" pitchFamily="34" charset="0"/>
              </a:rPr>
              <a:t>, rather than focusing on individual or team success. </a:t>
            </a:r>
            <a:endParaRPr lang="en-GB" sz="1800" dirty="0">
              <a:effectLst/>
              <a:latin typeface="Verdana" panose="020B0604030504040204" pitchFamily="34" charset="0"/>
              <a:ea typeface="Calibri" panose="020F0502020204030204" pitchFamily="34" charset="0"/>
              <a:cs typeface="Arial" panose="020B0604020202020204" pitchFamily="34" charset="0"/>
            </a:endParaRPr>
          </a:p>
          <a:p>
            <a:pPr marL="228600">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8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2800" b="0" i="0" dirty="0">
              <a:solidFill>
                <a:srgbClr val="000000"/>
              </a:solidFill>
              <a:effectLst/>
              <a:highlight>
                <a:srgbClr val="FFFFFF"/>
              </a:highlight>
              <a:latin typeface="Verdana" panose="020B060403050404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Gotham" panose="02000504020000020004" pitchFamily="2" charset="0"/>
                <a:ea typeface="+mn-ea"/>
                <a:cs typeface="+mn-cs"/>
              </a:rPr>
              <a:t>Finally – Collective leadership requires consistent leadership style across the organisation:</a:t>
            </a:r>
            <a:endParaRPr lang="en-GB" sz="4000" b="0" dirty="0">
              <a:solidFill>
                <a:prstClr val="black"/>
              </a:solidFill>
              <a:latin typeface="Gotham" panose="02000504020000020004" pitchFamily="2" charset="0"/>
            </a:endParaRPr>
          </a:p>
          <a:p>
            <a:pPr algn="l" rtl="0" fontAlgn="base"/>
            <a:endParaRPr lang="en-GB" sz="2800" b="0" i="0" dirty="0">
              <a:solidFill>
                <a:srgbClr val="000000"/>
              </a:solidFill>
              <a:effectLst/>
              <a:highlight>
                <a:srgbClr val="FFFFFF"/>
              </a:highlight>
              <a:latin typeface="Verdana" panose="020B0604030504040204" pitchFamily="34" charset="0"/>
            </a:endParaRPr>
          </a:p>
          <a:p>
            <a:pPr algn="l" rtl="0" fontAlgn="base"/>
            <a:r>
              <a:rPr lang="en-GB" sz="2800" b="0" i="0" dirty="0">
                <a:solidFill>
                  <a:srgbClr val="000000"/>
                </a:solidFill>
                <a:effectLst/>
                <a:highlight>
                  <a:srgbClr val="FFFFFF"/>
                </a:highlight>
                <a:latin typeface="Verdana" panose="020B0604030504040204" pitchFamily="34" charset="0"/>
              </a:rPr>
              <a:t>Collective leadership also refers to developing consistency in leadership cultures. Such cultures are developed when all or most leaders portray the same fundamental values or styles of leadership. Based on research evidence, this would most appropriately include authenticity, openness and honesty, humility, optimism, </a:t>
            </a:r>
            <a:r>
              <a:rPr lang="en-GB" sz="2800" b="0" i="0" dirty="0" err="1">
                <a:solidFill>
                  <a:srgbClr val="000000"/>
                </a:solidFill>
                <a:effectLst/>
                <a:highlight>
                  <a:srgbClr val="FFFFFF"/>
                </a:highlight>
                <a:latin typeface="Verdana" panose="020B0604030504040204" pitchFamily="34" charset="0"/>
              </a:rPr>
              <a:t>appreciativeness</a:t>
            </a:r>
            <a:r>
              <a:rPr lang="en-GB" sz="2800" b="0" i="0" dirty="0">
                <a:solidFill>
                  <a:srgbClr val="000000"/>
                </a:solidFill>
                <a:effectLst/>
                <a:highlight>
                  <a:srgbClr val="FFFFFF"/>
                </a:highlight>
                <a:latin typeface="Verdana" panose="020B0604030504040204" pitchFamily="34" charset="0"/>
              </a:rPr>
              <a:t> and of course compassion</a:t>
            </a:r>
            <a:endParaRPr lang="en-GB" sz="2800" b="0" i="0" dirty="0">
              <a:solidFill>
                <a:srgbClr val="000000"/>
              </a:solidFill>
              <a:effectLst/>
              <a:highlight>
                <a:srgbClr val="FFFFFF"/>
              </a:highlight>
              <a:latin typeface="Verdana" panose="020B060403050404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793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Exercise 3 (Part 1) - H</a:t>
            </a:r>
            <a:r>
              <a:rPr lang="en-GB" sz="1800" b="1" dirty="0">
                <a:effectLst/>
                <a:latin typeface="Verdana" panose="020B0604030504040204" pitchFamily="34" charset="0"/>
                <a:ea typeface="Calibri" panose="020F0502020204030204" pitchFamily="34" charset="0"/>
                <a:cs typeface="Arial" panose="020B0604020202020204" pitchFamily="34" charset="0"/>
              </a:rPr>
              <a:t>ow to reduce hierarchy, increase collective leadership and team-based working in their work areas (Exercise sheet 3)</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effectLst/>
                <a:latin typeface="Arial" panose="020B0604020202020204" pitchFamily="34" charset="0"/>
                <a:ea typeface="Calibri" panose="020F0502020204030204" pitchFamily="34" charset="0"/>
              </a:rPr>
              <a:t>Individually, ask participants to review and rate their own team and organisation 1 to 5 (5 being high)​.</a:t>
            </a:r>
          </a:p>
          <a:p>
            <a:pPr marL="0" indent="0">
              <a:lnSpc>
                <a:spcPct val="107000"/>
              </a:lnSpc>
              <a:spcAft>
                <a:spcPts val="800"/>
              </a:spcAft>
              <a:buFont typeface="Arial" panose="020B0604020202020204" pitchFamily="34" charset="0"/>
              <a:buNone/>
            </a:pPr>
            <a:endParaRPr lang="en-GB" sz="1800" b="0" dirty="0">
              <a:effectLst/>
              <a:latin typeface="Verdana" panose="020B060403050404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endParaRPr lang="en-GB" sz="1800" b="0" dirty="0">
              <a:effectLst/>
              <a:latin typeface="Verdana" panose="020B060403050404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06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Exercise 3 (Part 2) - H</a:t>
            </a:r>
            <a:r>
              <a:rPr lang="en-GB" sz="1800" b="1" dirty="0">
                <a:effectLst/>
                <a:latin typeface="Verdana" panose="020B0604030504040204" pitchFamily="34" charset="0"/>
                <a:ea typeface="Calibri" panose="020F0502020204030204" pitchFamily="34" charset="0"/>
                <a:cs typeface="Arial" panose="020B0604020202020204" pitchFamily="34" charset="0"/>
              </a:rPr>
              <a:t>ow to reduce hierarchy, increase collective leadership and team-based working in their work areas (Exercise sheet 3)</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As a group </a:t>
            </a:r>
            <a:r>
              <a:rPr lang="en-GB" sz="1800" b="0" dirty="0">
                <a:effectLst/>
                <a:latin typeface="Verdana" panose="020B0604030504040204" pitchFamily="34" charset="0"/>
                <a:ea typeface="Calibri" panose="020F0502020204030204" pitchFamily="34" charset="0"/>
                <a:cs typeface="Arial" panose="020B0604020202020204" pitchFamily="34" charset="0"/>
              </a:rPr>
              <a:t>discuss on how to reduce hierarchy, increase collective leadership and team-based working in their work areas, exploring command and control vs everyone has leadership responsibility, shared leadership in teams, interdependent leadership – working together across boundaries, consistent leadership styles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effectLst/>
                <a:latin typeface="Verdana" panose="020B0604030504040204" pitchFamily="34" charset="0"/>
                <a:ea typeface="Calibri" panose="020F0502020204030204" pitchFamily="34" charset="0"/>
                <a:cs typeface="Arial" panose="020B0604020202020204" pitchFamily="34" charset="0"/>
              </a:rPr>
              <a:t>How can they work with colleagues and all to improve collective leadership as compassionate leaders?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Font typeface="Arial" panose="020B0604020202020204" pitchFamily="34" charset="0"/>
              <a:buNone/>
            </a:pPr>
            <a:endParaRPr lang="en-GB" sz="1800" b="0" dirty="0">
              <a:effectLst/>
              <a:latin typeface="Verdana" panose="020B0604030504040204" pitchFamily="34" charset="0"/>
              <a:ea typeface="Calibri" panose="020F0502020204030204" pitchFamily="34" charset="0"/>
              <a:cs typeface="Arial" panose="020B0604020202020204" pitchFamily="34" charset="0"/>
            </a:endParaRPr>
          </a:p>
          <a:p>
            <a:pPr marL="0" indent="0">
              <a:lnSpc>
                <a:spcPct val="107000"/>
              </a:lnSpc>
              <a:spcAft>
                <a:spcPts val="800"/>
              </a:spcAft>
              <a:buFont typeface="Arial" panose="020B0604020202020204" pitchFamily="34" charset="0"/>
              <a:buNone/>
            </a:pPr>
            <a:endParaRPr lang="en-GB" sz="1800" b="0" dirty="0">
              <a:effectLst/>
              <a:latin typeface="Verdana" panose="020B060403050404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130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highlight>
                  <a:srgbClr val="FFFFFF"/>
                </a:highlight>
                <a:latin typeface="Verdana" panose="020B0604030504040204" pitchFamily="34" charset="0"/>
              </a:rPr>
              <a:t>Compassionate leadership subsumes effective, inclusive and collective leadership. This is taken from page 3 of the Leadership Principles for Health and care in Wales.  Compassionate leadership involves ensuring that the health and social care team or organisation is delivering high-quality and compassionate care for the people and communities it serves. Such leadership must therefore be effective, inclusive, collective and systemic (working across boundaries)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45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How to access other team resources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Show Gwella resource page </a:t>
            </a:r>
            <a:r>
              <a:rPr lang="en-GB" dirty="0">
                <a:hlinkClick r:id="rId3"/>
              </a:rPr>
              <a:t>- Gwella HEIW Leadership Portal for Wales</a:t>
            </a:r>
            <a:endParaRPr lang="en-GB" dirty="0"/>
          </a:p>
          <a:p>
            <a:pPr marL="171450" indent="-171450">
              <a:buFont typeface="Arial" panose="020B0604020202020204" pitchFamily="34" charset="0"/>
              <a:buChar char="•"/>
            </a:pPr>
            <a:r>
              <a:rPr lang="en-GB" dirty="0"/>
              <a:t>Enter Direction, Alignment and Control in search engine </a:t>
            </a:r>
            <a:r>
              <a:rPr lang="en-GB" dirty="0">
                <a:hlinkClick r:id="rId4"/>
              </a:rPr>
              <a:t>Search - Gwella HEIW Leadership Portal for Wales</a:t>
            </a:r>
            <a:endParaRPr lang="en-GB" dirty="0"/>
          </a:p>
          <a:p>
            <a:pPr marL="171450" indent="-171450">
              <a:buFont typeface="Arial" panose="020B0604020202020204" pitchFamily="34" charset="0"/>
              <a:buChar char="•"/>
            </a:pPr>
            <a:r>
              <a:rPr lang="en-GB" dirty="0"/>
              <a:t>Enter Compassionately Managing Conflict in search engine </a:t>
            </a:r>
            <a:r>
              <a:rPr lang="en-GB" dirty="0">
                <a:hlinkClick r:id="rId5"/>
              </a:rPr>
              <a:t>Repository - Gwella HEIW Leadership Portal for Wales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Enter Collective Leadership in search Engine </a:t>
            </a:r>
            <a:r>
              <a:rPr lang="en-GB" dirty="0">
                <a:hlinkClick r:id="rId6"/>
              </a:rPr>
              <a:t>Repository - Gwella HEIW Leadership Portal for Wales</a:t>
            </a:r>
            <a:r>
              <a:rPr lang="en-GB" dirty="0"/>
              <a:t> and scroll to ‘</a:t>
            </a:r>
            <a:r>
              <a:rPr lang="en-GB" b="0" i="0" dirty="0">
                <a:solidFill>
                  <a:srgbClr val="000000"/>
                </a:solidFill>
                <a:effectLst/>
                <a:highlight>
                  <a:srgbClr val="FFFFFF"/>
                </a:highlight>
                <a:latin typeface="Noto Sans" panose="020B0502040504020204" pitchFamily="34" charset="0"/>
              </a:rPr>
              <a:t>Developing Collective Leadership for Health Care’ – The King’s Fund </a:t>
            </a:r>
            <a:endParaRPr lang="en-GB" dirty="0"/>
          </a:p>
          <a:p>
            <a:pPr marL="171450" indent="-171450">
              <a:buFont typeface="Arial" panose="020B0604020202020204" pitchFamily="34" charset="0"/>
              <a:buChar char="•"/>
            </a:pPr>
            <a:endParaRPr lang="en-GB" b="1" dirty="0"/>
          </a:p>
          <a:p>
            <a:pPr marL="0" indent="0">
              <a:buFont typeface="Arial" panose="020B0604020202020204" pitchFamily="34" charset="0"/>
              <a:buNone/>
            </a:pPr>
            <a:r>
              <a:rPr lang="en-GB" b="1" dirty="0"/>
              <a:t>Other resources: </a:t>
            </a:r>
          </a:p>
          <a:p>
            <a:pPr marL="171450" indent="-171450">
              <a:buFont typeface="Arial" panose="020B0604020202020204" pitchFamily="34" charset="0"/>
              <a:buChar char="•"/>
            </a:pPr>
            <a:r>
              <a:rPr lang="en-GB" dirty="0"/>
              <a:t>A range of resources available on Gwella on this page around equality, inclusion and diversity </a:t>
            </a:r>
            <a:r>
              <a:rPr lang="en-GB" dirty="0">
                <a:hlinkClick r:id="rId7"/>
              </a:rPr>
              <a:t>Principle: Improve Equality, Inclusion and Diversity, Consciously Removing Barriers and Boundaries - Gwella HEIW Leadership Portal for Wales</a:t>
            </a:r>
            <a:endParaRPr lang="en-GB" dirty="0"/>
          </a:p>
          <a:p>
            <a:pPr marL="171450" indent="-171450">
              <a:buFont typeface="Arial" panose="020B0604020202020204" pitchFamily="34" charset="0"/>
              <a:buChar char="•"/>
            </a:pPr>
            <a:r>
              <a:rPr lang="en-GB" dirty="0"/>
              <a:t>A range of resources available on Gwella on this page around Collective Leadership </a:t>
            </a:r>
            <a:r>
              <a:rPr lang="en-GB" dirty="0">
                <a:hlinkClick r:id="rId8"/>
              </a:rPr>
              <a:t>Principle: Create Environments Where Collective Leadership Thrives - Gwella HEIW Leadership Portal for Wales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981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fld id="{15284705-5881-44EB-AE57-DA6675476467}" type="slidenum">
              <a:rPr lang="en-GB" smtClean="0"/>
              <a:t>31</a:t>
            </a:fld>
            <a:endParaRPr lang="en-GB"/>
          </a:p>
        </p:txBody>
      </p:sp>
    </p:spTree>
    <p:extLst>
      <p:ext uri="{BB962C8B-B14F-4D97-AF65-F5344CB8AC3E}">
        <p14:creationId xmlns:p14="http://schemas.microsoft.com/office/powerpoint/2010/main" val="90977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highlight>
                  <a:srgbClr val="FFFFFF"/>
                </a:highlight>
                <a:latin typeface="Verdana" panose="020B0604030504040204" pitchFamily="34" charset="0"/>
              </a:rPr>
              <a:t>Compassionate leadership subsumes effective, inclusive and collective leadership. This is taken from page 3 of the Leadership Principles for Health and care in Wales.  Compassionate leadership involves ensuring that the health and social care team or organisation is delivering high-quality and compassionate care for the people and communities it serves. Such leadership must therefore be effective, inclusive, collective and systemic (working across boundaries)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7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Exercise 1 (part 1) - </a:t>
            </a:r>
            <a:r>
              <a:rPr lang="en-GB" sz="1800" b="1" dirty="0">
                <a:effectLst/>
                <a:latin typeface="Arial" panose="020B0604020202020204" pitchFamily="34" charset="0"/>
                <a:ea typeface="Calibri" panose="020F0502020204030204" pitchFamily="34" charset="0"/>
              </a:rPr>
              <a:t> Individual and then group work (Exercise sheet 1)</a:t>
            </a:r>
            <a:endParaRPr lang="en-GB" sz="1800" b="1" dirty="0">
              <a:effectLst/>
              <a:latin typeface="Times New Roman" panose="02020603050405020304" pitchFamily="18" charset="0"/>
              <a:ea typeface="Times New Roman" panose="02020603050405020304" pitchFamily="18" charset="0"/>
            </a:endParaRPr>
          </a:p>
          <a:p>
            <a:pPr fontAlgn="base"/>
            <a:r>
              <a:rPr lang="en-GB" sz="1800" dirty="0">
                <a:effectLst/>
                <a:latin typeface="Arial" panose="020B0604020202020204" pitchFamily="34" charset="0"/>
                <a:ea typeface="Calibri" panose="020F0502020204030204" pitchFamily="34" charset="0"/>
              </a:rPr>
              <a:t> </a:t>
            </a:r>
            <a:endParaRPr lang="en-GB" sz="18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1" dirty="0">
                <a:solidFill>
                  <a:prstClr val="black"/>
                </a:solidFill>
                <a:latin typeface="Gotham" panose="02000504020000020004" pitchFamily="2" charset="0"/>
              </a:rPr>
              <a:t>Individually c</a:t>
            </a:r>
            <a:r>
              <a:rPr kumimoji="0" lang="en-GB" sz="1800" b="1" i="0" u="none" strike="noStrike" kern="1200" cap="none" spc="0" normalizeH="0" baseline="0" noProof="0" dirty="0" err="1">
                <a:ln>
                  <a:noFill/>
                </a:ln>
                <a:solidFill>
                  <a:prstClr val="black"/>
                </a:solidFill>
                <a:effectLst/>
                <a:uLnTx/>
                <a:uFillTx/>
                <a:latin typeface="Gotham" panose="02000504020000020004" pitchFamily="2" charset="0"/>
                <a:ea typeface="+mj-ea"/>
                <a:cs typeface="+mj-cs"/>
              </a:rPr>
              <a:t>omplete</a:t>
            </a:r>
            <a:r>
              <a:rPr kumimoji="0" lang="en-GB" sz="1800" b="1" i="0" u="none" strike="noStrike" kern="1200" cap="none" spc="0" normalizeH="0" baseline="0" noProof="0" dirty="0">
                <a:ln>
                  <a:noFill/>
                </a:ln>
                <a:solidFill>
                  <a:prstClr val="black"/>
                </a:solidFill>
                <a:effectLst/>
                <a:uLnTx/>
                <a:uFillTx/>
                <a:latin typeface="Gotham" panose="02000504020000020004" pitchFamily="2" charset="0"/>
                <a:ea typeface="+mj-ea"/>
                <a:cs typeface="+mj-cs"/>
              </a:rPr>
              <a:t> the brief questionnaire from the </a:t>
            </a:r>
            <a:r>
              <a:rPr kumimoji="0" lang="en-GB" sz="1800" b="1" i="1" u="none" strike="noStrike" kern="1200" cap="none" spc="0" normalizeH="0" baseline="0" noProof="0" dirty="0" err="1">
                <a:ln>
                  <a:noFill/>
                </a:ln>
                <a:solidFill>
                  <a:prstClr val="black"/>
                </a:solidFill>
                <a:effectLst/>
                <a:uLnTx/>
                <a:uFillTx/>
                <a:latin typeface="Gotham" panose="02000504020000020004" pitchFamily="2" charset="0"/>
                <a:ea typeface="+mj-ea"/>
                <a:cs typeface="+mj-cs"/>
              </a:rPr>
              <a:t>Center</a:t>
            </a:r>
            <a:r>
              <a:rPr kumimoji="0" lang="en-GB" sz="1800" b="1" i="1" u="none" strike="noStrike" kern="1200" cap="none" spc="0" normalizeH="0" baseline="0" noProof="0" dirty="0">
                <a:ln>
                  <a:noFill/>
                </a:ln>
                <a:solidFill>
                  <a:prstClr val="black"/>
                </a:solidFill>
                <a:effectLst/>
                <a:uLnTx/>
                <a:uFillTx/>
                <a:latin typeface="Gotham" panose="02000504020000020004" pitchFamily="2" charset="0"/>
                <a:ea typeface="+mj-ea"/>
                <a:cs typeface="+mj-cs"/>
              </a:rPr>
              <a:t> for Creative Leadership </a:t>
            </a:r>
            <a:r>
              <a:rPr kumimoji="0" lang="en-GB" sz="1800" b="1" i="0" u="none" strike="noStrike" kern="1200" cap="none" spc="0" normalizeH="0" baseline="0" noProof="0" dirty="0">
                <a:ln>
                  <a:noFill/>
                </a:ln>
                <a:solidFill>
                  <a:prstClr val="black"/>
                </a:solidFill>
                <a:effectLst/>
                <a:uLnTx/>
                <a:uFillTx/>
                <a:latin typeface="Gotham" panose="02000504020000020004" pitchFamily="2" charset="0"/>
                <a:ea typeface="+mj-ea"/>
                <a:cs typeface="+mj-cs"/>
              </a:rPr>
              <a:t>on assessing</a:t>
            </a:r>
            <a:r>
              <a:rPr lang="en-GB" sz="1800" b="1" dirty="0">
                <a:solidFill>
                  <a:prstClr val="black"/>
                </a:solidFill>
                <a:latin typeface="Gotham" panose="02000504020000020004" pitchFamily="2" charset="0"/>
              </a:rPr>
              <a:t> DAC in teams (available on resource worksheet or can be accessed online via QR code on screen)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GB" sz="1800" b="1" dirty="0">
              <a:solidFill>
                <a:prstClr val="black"/>
              </a:solidFill>
              <a:latin typeface="Gotham" panose="02000504020000020004"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sng" dirty="0">
                <a:solidFill>
                  <a:srgbClr val="0000FF"/>
                </a:solidFill>
                <a:effectLst/>
                <a:latin typeface="Gotham" panose="02000504020000020004"/>
                <a:ea typeface="Calibri" panose="020F0502020204030204" pitchFamily="34" charset="0"/>
                <a:cs typeface="Times New Roman" panose="02020603050405020304" pitchFamily="18" charset="0"/>
                <a:hlinkClick r:id="rId3"/>
              </a:rPr>
              <a:t>Direction, Alignment, and Commitment Assessment | CCL</a:t>
            </a:r>
            <a:endParaRPr lang="en-GB" sz="1800" b="1" dirty="0">
              <a:solidFill>
                <a:prstClr val="black"/>
              </a:solidFill>
              <a:latin typeface="Gotham" panose="02000504020000020004"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111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Exercise 1 (part 2) - </a:t>
            </a:r>
            <a:r>
              <a:rPr lang="en-GB" sz="1800" b="1" dirty="0">
                <a:effectLst/>
                <a:latin typeface="Arial" panose="020B0604020202020204" pitchFamily="34" charset="0"/>
                <a:ea typeface="Calibri" panose="020F0502020204030204" pitchFamily="34" charset="0"/>
              </a:rPr>
              <a:t> Individual and then group work (Exercise sheet 1)</a:t>
            </a:r>
          </a:p>
          <a:p>
            <a:endParaRPr lang="en-GB" sz="1800" b="1" dirty="0">
              <a:effectLst/>
              <a:latin typeface="Arial" panose="020B0604020202020204" pitchFamily="34" charset="0"/>
              <a:ea typeface="Times New Roman" panose="02020603050405020304" pitchFamily="18" charset="0"/>
            </a:endParaRPr>
          </a:p>
          <a:p>
            <a:r>
              <a:rPr lang="en-GB" sz="1800" b="0" dirty="0">
                <a:effectLst/>
                <a:latin typeface="Arial" panose="020B0604020202020204" pitchFamily="34" charset="0"/>
                <a:ea typeface="Times New Roman" panose="02020603050405020304" pitchFamily="18" charset="0"/>
              </a:rPr>
              <a:t>Reflecting on the scores from the questionnaire….</a:t>
            </a:r>
            <a:endParaRPr lang="en-GB" sz="1800" b="0" dirty="0">
              <a:effectLst/>
              <a:latin typeface="Times New Roman" panose="02020603050405020304" pitchFamily="18" charset="0"/>
              <a:ea typeface="Times New Roman" panose="02020603050405020304" pitchFamily="18" charset="0"/>
            </a:endParaRPr>
          </a:p>
          <a:p>
            <a:pPr fontAlgn="base"/>
            <a:r>
              <a:rPr lang="en-GB" sz="1800" dirty="0">
                <a:effectLst/>
                <a:latin typeface="Arial" panose="020B0604020202020204" pitchFamily="34" charset="0"/>
                <a:ea typeface="Calibri" panose="020F0502020204030204" pitchFamily="34" charset="0"/>
              </a:rPr>
              <a:t> </a:t>
            </a:r>
            <a:endParaRPr lang="en-GB" sz="1800" dirty="0">
              <a:effectLst/>
              <a:latin typeface="Times New Roman" panose="02020603050405020304" pitchFamily="18" charset="0"/>
              <a:ea typeface="Times New Roman" panose="02020603050405020304" pitchFamily="18" charset="0"/>
            </a:endParaRPr>
          </a:p>
          <a:p>
            <a:pPr fontAlgn="base"/>
            <a:r>
              <a:rPr lang="en-GB" sz="1800" dirty="0">
                <a:effectLst/>
                <a:latin typeface="Verdana" panose="020B0604030504040204" pitchFamily="34" charset="0"/>
                <a:ea typeface="Calibri" panose="020F0502020204030204" pitchFamily="34" charset="0"/>
                <a:cs typeface="Arial" panose="020B0604020202020204" pitchFamily="34" charset="0"/>
              </a:rPr>
              <a:t>2. What can they, as compassionate leaders do, to ensure direction, alignment and commitment?</a:t>
            </a:r>
            <a:br>
              <a:rPr lang="en-GB" sz="1800" dirty="0">
                <a:effectLst/>
                <a:latin typeface="Arial" panose="020B0604020202020204" pitchFamily="34" charset="0"/>
                <a:ea typeface="Calibri" panose="020F0502020204030204" pitchFamily="34" charset="0"/>
              </a:rPr>
            </a:br>
            <a:r>
              <a:rPr lang="en-GB" sz="1800" dirty="0">
                <a:effectLst/>
                <a:latin typeface="Arial" panose="020B0604020202020204" pitchFamily="34" charset="0"/>
                <a:ea typeface="Calibri" panose="020F0502020204030204" pitchFamily="34" charset="0"/>
              </a:rPr>
              <a:t>3. Work individually and then discuss in small groups - summarise key themes for feedback in plenary noting / summarising key themes emerging</a:t>
            </a:r>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779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Following feedback from Exercise, run through the next few slides highlighting what is looks like when DAC is and isn’t present.</a:t>
            </a:r>
          </a:p>
          <a:p>
            <a:endParaRPr lang="en-GB" dirty="0"/>
          </a:p>
          <a:p>
            <a:r>
              <a:rPr lang="en-GB" dirty="0"/>
              <a:t>Do any of these descriptions resonate with participants?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44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nSpc>
                <a:spcPct val="107000"/>
              </a:lnSpc>
              <a:spcAft>
                <a:spcPts val="800"/>
              </a:spcAft>
            </a:pPr>
            <a:r>
              <a:rPr lang="en-GB" sz="1800" dirty="0">
                <a:effectLst/>
                <a:latin typeface="Verdana" panose="020B0604030504040204" pitchFamily="34" charset="0"/>
                <a:ea typeface="Calibri" panose="020F0502020204030204" pitchFamily="34" charset="0"/>
                <a:cs typeface="Arial" panose="020B0604020202020204" pitchFamily="34" charset="0"/>
              </a:rPr>
              <a:t>Leaders relentlessly focused on an inspirational vision and values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2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7340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A picture containing clipart&#10;&#10;Description automatically generated">
            <a:extLst>
              <a:ext uri="{FF2B5EF4-FFF2-40B4-BE49-F238E27FC236}">
                <a16:creationId xmlns:a16="http://schemas.microsoft.com/office/drawing/2014/main" id="{10158943-E643-4093-9E9C-EC1BF2661E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548" t="23701" r="18548" b="26227"/>
          <a:stretch/>
        </p:blipFill>
        <p:spPr>
          <a:xfrm>
            <a:off x="0" y="-1"/>
            <a:ext cx="12192000" cy="6858001"/>
          </a:xfrm>
          <a:prstGeom prst="rect">
            <a:avLst/>
          </a:prstGeom>
        </p:spPr>
      </p:pic>
      <p:sp>
        <p:nvSpPr>
          <p:cNvPr id="2" name="Title 1">
            <a:extLst>
              <a:ext uri="{FF2B5EF4-FFF2-40B4-BE49-F238E27FC236}">
                <a16:creationId xmlns:a16="http://schemas.microsoft.com/office/drawing/2014/main" id="{7B31F7F8-43DE-43B4-A96D-FA89EBA9AFB1}"/>
              </a:ext>
            </a:extLst>
          </p:cNvPr>
          <p:cNvSpPr>
            <a:spLocks noGrp="1"/>
          </p:cNvSpPr>
          <p:nvPr>
            <p:ph type="ctrTitle" hasCustomPrompt="1"/>
          </p:nvPr>
        </p:nvSpPr>
        <p:spPr>
          <a:xfrm>
            <a:off x="1524000" y="1122363"/>
            <a:ext cx="9144000" cy="2387600"/>
          </a:xfrm>
        </p:spPr>
        <p:txBody>
          <a:bodyPr anchor="b">
            <a:normAutofit/>
          </a:bodyPr>
          <a:lstStyle>
            <a:lvl1pPr algn="ctr">
              <a:defRPr sz="4000" b="1">
                <a:solidFill>
                  <a:srgbClr val="304E82"/>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3" name="Subtitle 2">
            <a:extLst>
              <a:ext uri="{FF2B5EF4-FFF2-40B4-BE49-F238E27FC236}">
                <a16:creationId xmlns:a16="http://schemas.microsoft.com/office/drawing/2014/main" id="{02408E44-15D1-4F19-B6CB-076F80914C20}"/>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000" b="0">
                <a:solidFill>
                  <a:srgbClr val="32508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
        <p:nvSpPr>
          <p:cNvPr id="4" name="Date Placeholder 3">
            <a:extLst>
              <a:ext uri="{FF2B5EF4-FFF2-40B4-BE49-F238E27FC236}">
                <a16:creationId xmlns:a16="http://schemas.microsoft.com/office/drawing/2014/main" id="{08C904C1-82DB-44CD-900F-9493917F6453}"/>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7EFB92AE-0C98-46FE-B51E-E167567212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F2F9C5-8B5C-4553-A9D6-94EE7F91852D}"/>
              </a:ext>
            </a:extLst>
          </p:cNvPr>
          <p:cNvSpPr>
            <a:spLocks noGrp="1"/>
          </p:cNvSpPr>
          <p:nvPr>
            <p:ph type="sldNum" sz="quarter" idx="12"/>
          </p:nvPr>
        </p:nvSpPr>
        <p:spPr/>
        <p:txBody>
          <a:bodyPr/>
          <a:lstStyle/>
          <a:p>
            <a:fld id="{F040BFEC-67D1-46E0-8C1F-9D9E4B199DEE}" type="slidenum">
              <a:rPr lang="en-GB" smtClean="0"/>
              <a:t>‹#›</a:t>
            </a:fld>
            <a:endParaRPr lang="en-GB"/>
          </a:p>
        </p:txBody>
      </p:sp>
      <p:pic>
        <p:nvPicPr>
          <p:cNvPr id="11" name="Picture 10">
            <a:extLst>
              <a:ext uri="{FF2B5EF4-FFF2-40B4-BE49-F238E27FC236}">
                <a16:creationId xmlns:a16="http://schemas.microsoft.com/office/drawing/2014/main" id="{3E530E49-BDFE-479A-BA23-83BDCC08A9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8954" y="397773"/>
            <a:ext cx="2486492" cy="588065"/>
          </a:xfrm>
          <a:prstGeom prst="rect">
            <a:avLst/>
          </a:prstGeom>
        </p:spPr>
      </p:pic>
    </p:spTree>
    <p:extLst>
      <p:ext uri="{BB962C8B-B14F-4D97-AF65-F5344CB8AC3E}">
        <p14:creationId xmlns:p14="http://schemas.microsoft.com/office/powerpoint/2010/main" val="3401852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20E6-7325-491B-B923-5E75D51C01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7F2E34-6E14-4B15-9A8B-10C471AF4B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692AD6-CC2F-49A3-8055-4AA70F71C9AE}"/>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F055601D-1440-481B-BC97-634F788C9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DC2DD3-9AC0-4C43-B9E3-378E9CDBF52E}"/>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621313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87BAD0-D80B-47EA-BA49-41E892980F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5986B0-5E7B-4A53-ADF3-FAD6BBA75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EDCAA9-07B0-4878-8BFF-8E036FE6C669}"/>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1ABEEA0D-3086-4A6C-A705-6ECD24FD9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824BE-81CB-477F-9C28-50DD37E593D0}"/>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629682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A6EBF-0AE7-9A8B-A3E4-BB2DED6C08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3B90C9-9E11-97A3-EBA6-34F86A479B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020B1B5-D6B3-FA9A-B6D6-9246DAEDE004}"/>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54622BD1-D6AB-EC82-2EF6-771281933D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159A22-9A7B-B3DE-9F76-D8CB3C0AA6D2}"/>
              </a:ext>
            </a:extLst>
          </p:cNvPr>
          <p:cNvSpPr>
            <a:spLocks noGrp="1"/>
          </p:cNvSpPr>
          <p:nvPr>
            <p:ph type="sldNum" sz="quarter" idx="12"/>
          </p:nvPr>
        </p:nvSpPr>
        <p:spPr/>
        <p:txBody>
          <a:bodyPr/>
          <a:lstStyle/>
          <a:p>
            <a:fld id="{F040BFEC-67D1-46E0-8C1F-9D9E4B199DEE}" type="slidenum">
              <a:rPr lang="en-GB" smtClean="0"/>
              <a:t>‹#›</a:t>
            </a:fld>
            <a:endParaRPr lang="en-GB"/>
          </a:p>
        </p:txBody>
      </p:sp>
      <p:pic>
        <p:nvPicPr>
          <p:cNvPr id="7" name="Picture 6" descr="A picture containing clipart&#10;&#10;Description automatically generated">
            <a:extLst>
              <a:ext uri="{FF2B5EF4-FFF2-40B4-BE49-F238E27FC236}">
                <a16:creationId xmlns:a16="http://schemas.microsoft.com/office/drawing/2014/main" id="{5AACE6C0-4453-AB18-436B-5E146586B9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548" t="23701" r="18548" b="26227"/>
          <a:stretch/>
        </p:blipFill>
        <p:spPr>
          <a:xfrm>
            <a:off x="0" y="-1"/>
            <a:ext cx="12192000" cy="6858001"/>
          </a:xfrm>
          <a:prstGeom prst="rect">
            <a:avLst/>
          </a:prstGeom>
        </p:spPr>
      </p:pic>
      <p:pic>
        <p:nvPicPr>
          <p:cNvPr id="8" name="Picture 7">
            <a:extLst>
              <a:ext uri="{FF2B5EF4-FFF2-40B4-BE49-F238E27FC236}">
                <a16:creationId xmlns:a16="http://schemas.microsoft.com/office/drawing/2014/main" id="{23E6AE98-EB88-48AF-4D03-66468C700B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8954" y="397773"/>
            <a:ext cx="2486492" cy="588065"/>
          </a:xfrm>
          <a:prstGeom prst="rect">
            <a:avLst/>
          </a:prstGeom>
        </p:spPr>
      </p:pic>
    </p:spTree>
    <p:extLst>
      <p:ext uri="{BB962C8B-B14F-4D97-AF65-F5344CB8AC3E}">
        <p14:creationId xmlns:p14="http://schemas.microsoft.com/office/powerpoint/2010/main" val="2013161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AA35-894F-93C8-338A-53EFECB01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58716D-EE42-7AB3-0DD1-5CCC56A056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03CF23-120C-BCBA-E1DB-DC10BA81DDDD}"/>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84E31C7A-A9F9-483A-E3DB-5819996844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B86204-A058-BFB2-E197-203550442138}"/>
              </a:ext>
            </a:extLst>
          </p:cNvPr>
          <p:cNvSpPr>
            <a:spLocks noGrp="1"/>
          </p:cNvSpPr>
          <p:nvPr>
            <p:ph type="sldNum" sz="quarter" idx="12"/>
          </p:nvPr>
        </p:nvSpPr>
        <p:spPr/>
        <p:txBody>
          <a:bodyPr/>
          <a:lstStyle/>
          <a:p>
            <a:fld id="{196F078E-ECD7-4655-BF1C-569887D64B90}" type="slidenum">
              <a:rPr lang="en-GB" smtClean="0"/>
              <a:t>‹#›</a:t>
            </a:fld>
            <a:endParaRPr lang="en-GB"/>
          </a:p>
        </p:txBody>
      </p:sp>
      <p:sp>
        <p:nvSpPr>
          <p:cNvPr id="7" name="Rectangle 6">
            <a:extLst>
              <a:ext uri="{FF2B5EF4-FFF2-40B4-BE49-F238E27FC236}">
                <a16:creationId xmlns:a16="http://schemas.microsoft.com/office/drawing/2014/main" id="{47754B8B-24DB-9456-B31A-EC50D8649F4E}"/>
              </a:ext>
            </a:extLst>
          </p:cNvPr>
          <p:cNvSpPr/>
          <p:nvPr userDrawn="1"/>
        </p:nvSpPr>
        <p:spPr>
          <a:xfrm>
            <a:off x="0" y="5764697"/>
            <a:ext cx="12192000" cy="1093304"/>
          </a:xfrm>
          <a:prstGeom prst="rect">
            <a:avLst/>
          </a:prstGeom>
          <a:solidFill>
            <a:srgbClr val="EB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7" descr="A close up of a sign&#10;&#10;Description automatically generated">
            <a:extLst>
              <a:ext uri="{FF2B5EF4-FFF2-40B4-BE49-F238E27FC236}">
                <a16:creationId xmlns:a16="http://schemas.microsoft.com/office/drawing/2014/main" id="{F1FC97BF-74E6-D04B-3AE4-D6F117498E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5954620"/>
            <a:ext cx="2937195" cy="694658"/>
          </a:xfrm>
          <a:prstGeom prst="rect">
            <a:avLst/>
          </a:prstGeom>
        </p:spPr>
      </p:pic>
      <p:sp>
        <p:nvSpPr>
          <p:cNvPr id="9" name="TextBox 8">
            <a:extLst>
              <a:ext uri="{FF2B5EF4-FFF2-40B4-BE49-F238E27FC236}">
                <a16:creationId xmlns:a16="http://schemas.microsoft.com/office/drawing/2014/main" id="{FECF8883-4DFB-AE79-7BA8-E87BBFB5DA92}"/>
              </a:ext>
            </a:extLst>
          </p:cNvPr>
          <p:cNvSpPr txBox="1"/>
          <p:nvPr userDrawn="1"/>
        </p:nvSpPr>
        <p:spPr>
          <a:xfrm>
            <a:off x="3775395" y="6060212"/>
            <a:ext cx="4572001" cy="523220"/>
          </a:xfrm>
          <a:prstGeom prst="rect">
            <a:avLst/>
          </a:prstGeom>
          <a:noFill/>
        </p:spPr>
        <p:txBody>
          <a:bodyPr wrap="square" rtlCol="0">
            <a:spAutoFit/>
          </a:bodyPr>
          <a:lstStyle/>
          <a:p>
            <a:r>
              <a:rPr lang="en-GB" sz="1400" b="1" err="1">
                <a:solidFill>
                  <a:srgbClr val="325083"/>
                </a:solidFill>
                <a:latin typeface="Arial" panose="020B0604020202020204" pitchFamily="34" charset="0"/>
                <a:cs typeface="Arial" panose="020B0604020202020204" pitchFamily="34" charset="0"/>
              </a:rPr>
              <a:t>Trawsnewid</a:t>
            </a:r>
            <a:r>
              <a:rPr lang="en-GB" sz="1400" b="1">
                <a:solidFill>
                  <a:srgbClr val="325083"/>
                </a:solidFill>
                <a:latin typeface="Arial" panose="020B0604020202020204" pitchFamily="34" charset="0"/>
                <a:cs typeface="Arial" panose="020B0604020202020204" pitchFamily="34" charset="0"/>
              </a:rPr>
              <a:t> y </a:t>
            </a:r>
            <a:r>
              <a:rPr lang="en-GB" sz="1400" b="1" err="1">
                <a:solidFill>
                  <a:srgbClr val="325083"/>
                </a:solidFill>
                <a:latin typeface="Arial" panose="020B0604020202020204" pitchFamily="34" charset="0"/>
                <a:cs typeface="Arial" panose="020B0604020202020204" pitchFamily="34" charset="0"/>
              </a:rPr>
              <a:t>gweithlu</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ar</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gyfer</a:t>
            </a:r>
            <a:r>
              <a:rPr lang="en-GB" sz="1400" b="1">
                <a:solidFill>
                  <a:srgbClr val="325083"/>
                </a:solidFill>
                <a:latin typeface="Arial" panose="020B0604020202020204" pitchFamily="34" charset="0"/>
                <a:cs typeface="Arial" panose="020B0604020202020204" pitchFamily="34" charset="0"/>
              </a:rPr>
              <a:t> Cymru </a:t>
            </a:r>
            <a:r>
              <a:rPr lang="en-GB" sz="1400" b="1" err="1">
                <a:solidFill>
                  <a:srgbClr val="325083"/>
                </a:solidFill>
                <a:latin typeface="Arial" panose="020B0604020202020204" pitchFamily="34" charset="0"/>
                <a:cs typeface="Arial" panose="020B0604020202020204" pitchFamily="34" charset="0"/>
              </a:rPr>
              <a:t>iachach</a:t>
            </a:r>
            <a:endParaRPr lang="en-GB" sz="1400" b="1">
              <a:solidFill>
                <a:srgbClr val="325083"/>
              </a:solidFill>
              <a:latin typeface="Arial" panose="020B0604020202020204" pitchFamily="34" charset="0"/>
              <a:cs typeface="Arial" panose="020B0604020202020204" pitchFamily="34" charset="0"/>
            </a:endParaRPr>
          </a:p>
          <a:p>
            <a:r>
              <a:rPr lang="en-GB" sz="1400" b="1">
                <a:solidFill>
                  <a:srgbClr val="489CC9"/>
                </a:solidFill>
                <a:latin typeface="Arial" panose="020B0604020202020204" pitchFamily="34" charset="0"/>
                <a:cs typeface="Arial" panose="020B0604020202020204" pitchFamily="34" charset="0"/>
              </a:rPr>
              <a:t>Transforming the workforce for a healthier Wales</a:t>
            </a:r>
          </a:p>
        </p:txBody>
      </p:sp>
      <p:pic>
        <p:nvPicPr>
          <p:cNvPr id="10" name="Picture 9" descr="Icon&#10;&#10;Description automatically generated">
            <a:extLst>
              <a:ext uri="{FF2B5EF4-FFF2-40B4-BE49-F238E27FC236}">
                <a16:creationId xmlns:a16="http://schemas.microsoft.com/office/drawing/2014/main" id="{2DD3739A-777A-D8BE-21D9-711F81ED9C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910"/>
          <a:stretch/>
        </p:blipFill>
        <p:spPr>
          <a:xfrm>
            <a:off x="8804596" y="4521936"/>
            <a:ext cx="3387404" cy="2336064"/>
          </a:xfrm>
          <a:prstGeom prst="rect">
            <a:avLst/>
          </a:prstGeom>
        </p:spPr>
      </p:pic>
    </p:spTree>
    <p:extLst>
      <p:ext uri="{BB962C8B-B14F-4D97-AF65-F5344CB8AC3E}">
        <p14:creationId xmlns:p14="http://schemas.microsoft.com/office/powerpoint/2010/main" val="656742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F5D7-2DD5-93FC-44DD-7E94DEE591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8407FF-A948-83A7-314A-0ADDA0DFA7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9AEE5-0443-7704-6581-BB58B908BADA}"/>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A785BDAF-4552-F7AC-D80A-2A139B3B23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8326CD-303B-CB96-115D-F9FB28CC687F}"/>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937640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58ED-880D-15AA-6F0F-1CB4F5A07C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35200D-1158-BC31-918F-8B3EB0454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02BA2E4-E8B9-1AE6-F5BE-186A0A4191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4B5A1E-DBFD-A5E6-67C4-0CF00FAB0252}"/>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9ABF35F5-0162-4D92-A8ED-7ABFC143C5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08E1A9-578B-BB00-93E2-AE01E3B1876C}"/>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236096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7B0B-903B-FCBE-0D33-F0E34FB5AF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3C5ABA-E270-C428-8785-12F6C55F7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D4CD5E-5C7D-EC4E-6DAB-B3356AE1D9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BA09A-E565-DB1B-87B7-A826C24C1F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1091F8-94EF-8F73-F0BC-22D4C1D8EA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67D57A-519D-90A2-E70C-02A0102B0676}"/>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8" name="Footer Placeholder 7">
            <a:extLst>
              <a:ext uri="{FF2B5EF4-FFF2-40B4-BE49-F238E27FC236}">
                <a16:creationId xmlns:a16="http://schemas.microsoft.com/office/drawing/2014/main" id="{9B49B0B6-AA6D-B57C-11FF-4813632A59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D3969D-ABFB-47DA-ED63-A998EA8B3CA5}"/>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4229887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BCF1B-3F1A-A90D-F2CE-A438039DF55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F46C5DF-C0C1-2984-98EA-D12CD473F38D}"/>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4" name="Footer Placeholder 3">
            <a:extLst>
              <a:ext uri="{FF2B5EF4-FFF2-40B4-BE49-F238E27FC236}">
                <a16:creationId xmlns:a16="http://schemas.microsoft.com/office/drawing/2014/main" id="{4D75148A-211C-E911-B547-7F2E5BBFF6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E48F7DA-0C58-F3AD-06C8-51624653F90C}"/>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830813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849E0D-97ED-6945-834A-4E51C903B55A}"/>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3" name="Footer Placeholder 2">
            <a:extLst>
              <a:ext uri="{FF2B5EF4-FFF2-40B4-BE49-F238E27FC236}">
                <a16:creationId xmlns:a16="http://schemas.microsoft.com/office/drawing/2014/main" id="{3E6B752E-EACF-EC6D-859A-E09E842CAF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0FE76B-C771-CA88-F23B-D6503BDC54D8}"/>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684922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639F-4B5E-2280-FA0A-F20453C429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A71EEC-7A57-A344-68DD-7A6BE98BC5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C9B149-AEFF-4223-2BEA-D167C83601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80FBDC-D76A-C62A-F565-9C62A790BAE8}"/>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0F991686-BCB3-B421-D032-1DFA373725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56B2D6-554B-1ADA-C93E-0D02682D55C2}"/>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39380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3B1E-294A-4D08-BFC3-6B157B138996}"/>
              </a:ext>
            </a:extLst>
          </p:cNvPr>
          <p:cNvSpPr>
            <a:spLocks noGrp="1"/>
          </p:cNvSpPr>
          <p:nvPr>
            <p:ph type="title" hasCustomPrompt="1"/>
          </p:nvPr>
        </p:nvSpPr>
        <p:spPr>
          <a:xfrm>
            <a:off x="838200" y="274568"/>
            <a:ext cx="10515600" cy="1325563"/>
          </a:xfrm>
        </p:spPr>
        <p:txBody>
          <a:bodyPr>
            <a:normAutofit/>
          </a:bodyPr>
          <a:lstStyle>
            <a:lvl1pPr>
              <a:defRPr sz="3200" b="1">
                <a:solidFill>
                  <a:srgbClr val="325083"/>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3" name="Content Placeholder 2">
            <a:extLst>
              <a:ext uri="{FF2B5EF4-FFF2-40B4-BE49-F238E27FC236}">
                <a16:creationId xmlns:a16="http://schemas.microsoft.com/office/drawing/2014/main" id="{BE1CD332-D40C-4825-BAA1-656431146C3B}"/>
              </a:ext>
            </a:extLst>
          </p:cNvPr>
          <p:cNvSpPr>
            <a:spLocks noGrp="1"/>
          </p:cNvSpPr>
          <p:nvPr>
            <p:ph idx="1" hasCustomPrompt="1"/>
          </p:nvPr>
        </p:nvSpPr>
        <p:spPr>
          <a:xfrm>
            <a:off x="838200" y="1739700"/>
            <a:ext cx="10515600" cy="4351338"/>
          </a:xfrm>
        </p:spPr>
        <p:txBody>
          <a:bodyPr>
            <a:normAutofit/>
          </a:bodyPr>
          <a:lstStyle>
            <a:lvl1pPr marL="0" indent="0">
              <a:buNone/>
              <a:defRPr sz="1800">
                <a:solidFill>
                  <a:srgbClr val="575756"/>
                </a:solidFill>
                <a:latin typeface="Arial" panose="020B0604020202020204" pitchFamily="34" charset="0"/>
                <a:cs typeface="Arial" panose="020B0604020202020204" pitchFamily="34" charset="0"/>
              </a:defRPr>
            </a:lvl1pPr>
          </a:lstStyle>
          <a:p>
            <a:pPr lvl="0"/>
            <a:r>
              <a:rPr lang="en-GB"/>
              <a:t>Click to add text</a:t>
            </a:r>
          </a:p>
        </p:txBody>
      </p:sp>
      <p:sp>
        <p:nvSpPr>
          <p:cNvPr id="7" name="Rectangle 6">
            <a:extLst>
              <a:ext uri="{FF2B5EF4-FFF2-40B4-BE49-F238E27FC236}">
                <a16:creationId xmlns:a16="http://schemas.microsoft.com/office/drawing/2014/main" id="{F03A78AE-C5FE-4227-A074-E06D8FFE11A9}"/>
              </a:ext>
            </a:extLst>
          </p:cNvPr>
          <p:cNvSpPr/>
          <p:nvPr userDrawn="1"/>
        </p:nvSpPr>
        <p:spPr>
          <a:xfrm>
            <a:off x="0" y="5764697"/>
            <a:ext cx="12192000" cy="1093304"/>
          </a:xfrm>
          <a:prstGeom prst="rect">
            <a:avLst/>
          </a:prstGeom>
          <a:solidFill>
            <a:srgbClr val="EB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Date Placeholder 3">
            <a:extLst>
              <a:ext uri="{FF2B5EF4-FFF2-40B4-BE49-F238E27FC236}">
                <a16:creationId xmlns:a16="http://schemas.microsoft.com/office/drawing/2014/main" id="{3AE6920D-F071-4F97-B450-D54F376BDD35}"/>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6B9FE6E1-1F0E-461E-AB49-F2AB16E82FF7}"/>
              </a:ext>
            </a:extLst>
          </p:cNvPr>
          <p:cNvSpPr>
            <a:spLocks noGrp="1"/>
          </p:cNvSpPr>
          <p:nvPr>
            <p:ph type="ftr" sz="quarter" idx="11"/>
          </p:nvPr>
        </p:nvSpPr>
        <p:spPr/>
        <p:txBody>
          <a:bodyPr/>
          <a:lstStyle/>
          <a:p>
            <a:endParaRPr lang="en-GB"/>
          </a:p>
        </p:txBody>
      </p:sp>
      <p:pic>
        <p:nvPicPr>
          <p:cNvPr id="9" name="Picture 8" descr="A close up of a sign&#10;&#10;Description automatically generated">
            <a:extLst>
              <a:ext uri="{FF2B5EF4-FFF2-40B4-BE49-F238E27FC236}">
                <a16:creationId xmlns:a16="http://schemas.microsoft.com/office/drawing/2014/main" id="{78356A96-8EE4-47D0-BF3F-E944DAA3F0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5954620"/>
            <a:ext cx="2937195" cy="694658"/>
          </a:xfrm>
          <a:prstGeom prst="rect">
            <a:avLst/>
          </a:prstGeom>
        </p:spPr>
      </p:pic>
      <p:sp>
        <p:nvSpPr>
          <p:cNvPr id="10" name="TextBox 9">
            <a:extLst>
              <a:ext uri="{FF2B5EF4-FFF2-40B4-BE49-F238E27FC236}">
                <a16:creationId xmlns:a16="http://schemas.microsoft.com/office/drawing/2014/main" id="{439E7111-B296-4916-8800-43A75E07984E}"/>
              </a:ext>
            </a:extLst>
          </p:cNvPr>
          <p:cNvSpPr txBox="1"/>
          <p:nvPr userDrawn="1"/>
        </p:nvSpPr>
        <p:spPr>
          <a:xfrm>
            <a:off x="3775395" y="6060212"/>
            <a:ext cx="4572001" cy="523220"/>
          </a:xfrm>
          <a:prstGeom prst="rect">
            <a:avLst/>
          </a:prstGeom>
          <a:noFill/>
        </p:spPr>
        <p:txBody>
          <a:bodyPr wrap="square" rtlCol="0">
            <a:spAutoFit/>
          </a:bodyPr>
          <a:lstStyle/>
          <a:p>
            <a:r>
              <a:rPr lang="en-GB" sz="1400" b="1" err="1">
                <a:solidFill>
                  <a:srgbClr val="325083"/>
                </a:solidFill>
                <a:latin typeface="Arial" panose="020B0604020202020204" pitchFamily="34" charset="0"/>
                <a:cs typeface="Arial" panose="020B0604020202020204" pitchFamily="34" charset="0"/>
              </a:rPr>
              <a:t>Trawsnewid</a:t>
            </a:r>
            <a:r>
              <a:rPr lang="en-GB" sz="1400" b="1">
                <a:solidFill>
                  <a:srgbClr val="325083"/>
                </a:solidFill>
                <a:latin typeface="Arial" panose="020B0604020202020204" pitchFamily="34" charset="0"/>
                <a:cs typeface="Arial" panose="020B0604020202020204" pitchFamily="34" charset="0"/>
              </a:rPr>
              <a:t> y </a:t>
            </a:r>
            <a:r>
              <a:rPr lang="en-GB" sz="1400" b="1" err="1">
                <a:solidFill>
                  <a:srgbClr val="325083"/>
                </a:solidFill>
                <a:latin typeface="Arial" panose="020B0604020202020204" pitchFamily="34" charset="0"/>
                <a:cs typeface="Arial" panose="020B0604020202020204" pitchFamily="34" charset="0"/>
              </a:rPr>
              <a:t>gweithlu</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ar</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gyfer</a:t>
            </a:r>
            <a:r>
              <a:rPr lang="en-GB" sz="1400" b="1">
                <a:solidFill>
                  <a:srgbClr val="325083"/>
                </a:solidFill>
                <a:latin typeface="Arial" panose="020B0604020202020204" pitchFamily="34" charset="0"/>
                <a:cs typeface="Arial" panose="020B0604020202020204" pitchFamily="34" charset="0"/>
              </a:rPr>
              <a:t> Cymru </a:t>
            </a:r>
            <a:r>
              <a:rPr lang="en-GB" sz="1400" b="1" err="1">
                <a:solidFill>
                  <a:srgbClr val="325083"/>
                </a:solidFill>
                <a:latin typeface="Arial" panose="020B0604020202020204" pitchFamily="34" charset="0"/>
                <a:cs typeface="Arial" panose="020B0604020202020204" pitchFamily="34" charset="0"/>
              </a:rPr>
              <a:t>iachach</a:t>
            </a:r>
            <a:endParaRPr lang="en-GB" sz="1400" b="1">
              <a:solidFill>
                <a:srgbClr val="325083"/>
              </a:solidFill>
              <a:latin typeface="Arial" panose="020B0604020202020204" pitchFamily="34" charset="0"/>
              <a:cs typeface="Arial" panose="020B0604020202020204" pitchFamily="34" charset="0"/>
            </a:endParaRPr>
          </a:p>
          <a:p>
            <a:r>
              <a:rPr lang="en-GB" sz="1400" b="1">
                <a:solidFill>
                  <a:srgbClr val="489CC9"/>
                </a:solidFill>
                <a:latin typeface="Arial" panose="020B0604020202020204" pitchFamily="34" charset="0"/>
                <a:cs typeface="Arial" panose="020B0604020202020204" pitchFamily="34" charset="0"/>
              </a:rPr>
              <a:t>Transforming the workforce for a healthier Wales</a:t>
            </a:r>
          </a:p>
        </p:txBody>
      </p:sp>
      <p:pic>
        <p:nvPicPr>
          <p:cNvPr id="13" name="Picture 12" descr="Icon&#10;&#10;Description automatically generated">
            <a:extLst>
              <a:ext uri="{FF2B5EF4-FFF2-40B4-BE49-F238E27FC236}">
                <a16:creationId xmlns:a16="http://schemas.microsoft.com/office/drawing/2014/main" id="{96654E97-B5C4-4B2C-AE81-166708FE61C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910"/>
          <a:stretch/>
        </p:blipFill>
        <p:spPr>
          <a:xfrm>
            <a:off x="8804596" y="4521936"/>
            <a:ext cx="3387404" cy="2336064"/>
          </a:xfrm>
          <a:prstGeom prst="rect">
            <a:avLst/>
          </a:prstGeom>
        </p:spPr>
      </p:pic>
    </p:spTree>
    <p:extLst>
      <p:ext uri="{BB962C8B-B14F-4D97-AF65-F5344CB8AC3E}">
        <p14:creationId xmlns:p14="http://schemas.microsoft.com/office/powerpoint/2010/main" val="511863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A760-6569-1D9F-8D0E-C67E1D526B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363813E-F65C-12D5-A7AD-36409A572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22DCCE-16B5-FE96-472F-3542F1893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6556BE-6C43-A772-17D4-D7B106A5DCB3}"/>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67576B73-6F47-E724-6A1B-AE9B9833D5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514FF6-5A7A-3F11-0514-E1648FA1CC2C}"/>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841776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08E50-1602-9EF6-2D5B-D00C8DEEFE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2A5B2B-FF19-652D-C295-625614A384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2CE1B3-2A4C-7AD3-27EB-C1A9278D94CF}"/>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B893C6E2-DB60-1AA9-1FD1-2EAB69820B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CA93D5-558F-865F-75F6-0132795F3EBB}"/>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792573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8632E5-464F-6656-A28B-CE1BB17B23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5CBE15-1297-85CA-5DA9-A3DD00EA57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856A56-6FEF-A69E-7DCF-88917007AA51}"/>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FA8C252A-5DB7-D63A-6622-6BB80B312C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F79C48-6130-7AC7-A388-45737E372A4B}"/>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701323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3B1E-294A-4D08-BFC3-6B157B138996}"/>
              </a:ext>
            </a:extLst>
          </p:cNvPr>
          <p:cNvSpPr>
            <a:spLocks noGrp="1"/>
          </p:cNvSpPr>
          <p:nvPr>
            <p:ph type="title" hasCustomPrompt="1"/>
          </p:nvPr>
        </p:nvSpPr>
        <p:spPr>
          <a:xfrm>
            <a:off x="838200" y="274568"/>
            <a:ext cx="10515600" cy="1325563"/>
          </a:xfrm>
        </p:spPr>
        <p:txBody>
          <a:bodyPr>
            <a:normAutofit/>
          </a:bodyPr>
          <a:lstStyle>
            <a:lvl1pPr>
              <a:defRPr sz="3200" b="1">
                <a:solidFill>
                  <a:srgbClr val="325083"/>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3" name="Content Placeholder 2">
            <a:extLst>
              <a:ext uri="{FF2B5EF4-FFF2-40B4-BE49-F238E27FC236}">
                <a16:creationId xmlns:a16="http://schemas.microsoft.com/office/drawing/2014/main" id="{BE1CD332-D40C-4825-BAA1-656431146C3B}"/>
              </a:ext>
            </a:extLst>
          </p:cNvPr>
          <p:cNvSpPr>
            <a:spLocks noGrp="1"/>
          </p:cNvSpPr>
          <p:nvPr>
            <p:ph idx="1" hasCustomPrompt="1"/>
          </p:nvPr>
        </p:nvSpPr>
        <p:spPr>
          <a:xfrm>
            <a:off x="838200" y="1739700"/>
            <a:ext cx="10515600" cy="4351338"/>
          </a:xfrm>
        </p:spPr>
        <p:txBody>
          <a:bodyPr>
            <a:normAutofit/>
          </a:bodyPr>
          <a:lstStyle>
            <a:lvl1pPr marL="0" indent="0">
              <a:buNone/>
              <a:defRPr sz="1800">
                <a:solidFill>
                  <a:srgbClr val="575756"/>
                </a:solidFill>
                <a:latin typeface="Arial" panose="020B0604020202020204" pitchFamily="34" charset="0"/>
                <a:cs typeface="Arial" panose="020B0604020202020204" pitchFamily="34" charset="0"/>
              </a:defRPr>
            </a:lvl1pPr>
          </a:lstStyle>
          <a:p>
            <a:pPr lvl="0"/>
            <a:r>
              <a:rPr lang="en-GB"/>
              <a:t>Click to add text</a:t>
            </a:r>
          </a:p>
        </p:txBody>
      </p:sp>
      <p:sp>
        <p:nvSpPr>
          <p:cNvPr id="7" name="Rectangle 6">
            <a:extLst>
              <a:ext uri="{FF2B5EF4-FFF2-40B4-BE49-F238E27FC236}">
                <a16:creationId xmlns:a16="http://schemas.microsoft.com/office/drawing/2014/main" id="{F03A78AE-C5FE-4227-A074-E06D8FFE11A9}"/>
              </a:ext>
            </a:extLst>
          </p:cNvPr>
          <p:cNvSpPr/>
          <p:nvPr userDrawn="1"/>
        </p:nvSpPr>
        <p:spPr>
          <a:xfrm>
            <a:off x="0" y="5764697"/>
            <a:ext cx="12192000" cy="1093304"/>
          </a:xfrm>
          <a:prstGeom prst="rect">
            <a:avLst/>
          </a:prstGeom>
          <a:solidFill>
            <a:srgbClr val="EB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Date Placeholder 3">
            <a:extLst>
              <a:ext uri="{FF2B5EF4-FFF2-40B4-BE49-F238E27FC236}">
                <a16:creationId xmlns:a16="http://schemas.microsoft.com/office/drawing/2014/main" id="{3AE6920D-F071-4F97-B450-D54F376BDD35}"/>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6B9FE6E1-1F0E-461E-AB49-F2AB16E82FF7}"/>
              </a:ext>
            </a:extLst>
          </p:cNvPr>
          <p:cNvSpPr>
            <a:spLocks noGrp="1"/>
          </p:cNvSpPr>
          <p:nvPr>
            <p:ph type="ftr" sz="quarter" idx="11"/>
          </p:nvPr>
        </p:nvSpPr>
        <p:spPr/>
        <p:txBody>
          <a:bodyPr/>
          <a:lstStyle/>
          <a:p>
            <a:endParaRPr lang="en-GB"/>
          </a:p>
        </p:txBody>
      </p:sp>
      <p:pic>
        <p:nvPicPr>
          <p:cNvPr id="9" name="Picture 8" descr="A close up of a sign&#10;&#10;Description automatically generated">
            <a:extLst>
              <a:ext uri="{FF2B5EF4-FFF2-40B4-BE49-F238E27FC236}">
                <a16:creationId xmlns:a16="http://schemas.microsoft.com/office/drawing/2014/main" id="{78356A96-8EE4-47D0-BF3F-E944DAA3F0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5954620"/>
            <a:ext cx="2937195" cy="694658"/>
          </a:xfrm>
          <a:prstGeom prst="rect">
            <a:avLst/>
          </a:prstGeom>
        </p:spPr>
      </p:pic>
      <p:sp>
        <p:nvSpPr>
          <p:cNvPr id="10" name="TextBox 9">
            <a:extLst>
              <a:ext uri="{FF2B5EF4-FFF2-40B4-BE49-F238E27FC236}">
                <a16:creationId xmlns:a16="http://schemas.microsoft.com/office/drawing/2014/main" id="{439E7111-B296-4916-8800-43A75E07984E}"/>
              </a:ext>
            </a:extLst>
          </p:cNvPr>
          <p:cNvSpPr txBox="1"/>
          <p:nvPr userDrawn="1"/>
        </p:nvSpPr>
        <p:spPr>
          <a:xfrm>
            <a:off x="3775395" y="6060212"/>
            <a:ext cx="4572001" cy="523220"/>
          </a:xfrm>
          <a:prstGeom prst="rect">
            <a:avLst/>
          </a:prstGeom>
          <a:noFill/>
        </p:spPr>
        <p:txBody>
          <a:bodyPr wrap="square" rtlCol="0">
            <a:spAutoFit/>
          </a:bodyPr>
          <a:lstStyle/>
          <a:p>
            <a:r>
              <a:rPr lang="en-GB" sz="1400" b="1" err="1">
                <a:solidFill>
                  <a:srgbClr val="325083"/>
                </a:solidFill>
                <a:latin typeface="Arial" panose="020B0604020202020204" pitchFamily="34" charset="0"/>
                <a:cs typeface="Arial" panose="020B0604020202020204" pitchFamily="34" charset="0"/>
              </a:rPr>
              <a:t>Trawsnewid</a:t>
            </a:r>
            <a:r>
              <a:rPr lang="en-GB" sz="1400" b="1">
                <a:solidFill>
                  <a:srgbClr val="325083"/>
                </a:solidFill>
                <a:latin typeface="Arial" panose="020B0604020202020204" pitchFamily="34" charset="0"/>
                <a:cs typeface="Arial" panose="020B0604020202020204" pitchFamily="34" charset="0"/>
              </a:rPr>
              <a:t> y </a:t>
            </a:r>
            <a:r>
              <a:rPr lang="en-GB" sz="1400" b="1" err="1">
                <a:solidFill>
                  <a:srgbClr val="325083"/>
                </a:solidFill>
                <a:latin typeface="Arial" panose="020B0604020202020204" pitchFamily="34" charset="0"/>
                <a:cs typeface="Arial" panose="020B0604020202020204" pitchFamily="34" charset="0"/>
              </a:rPr>
              <a:t>gweithlu</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ar</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gyfer</a:t>
            </a:r>
            <a:r>
              <a:rPr lang="en-GB" sz="1400" b="1">
                <a:solidFill>
                  <a:srgbClr val="325083"/>
                </a:solidFill>
                <a:latin typeface="Arial" panose="020B0604020202020204" pitchFamily="34" charset="0"/>
                <a:cs typeface="Arial" panose="020B0604020202020204" pitchFamily="34" charset="0"/>
              </a:rPr>
              <a:t> Cymru </a:t>
            </a:r>
            <a:r>
              <a:rPr lang="en-GB" sz="1400" b="1" err="1">
                <a:solidFill>
                  <a:srgbClr val="325083"/>
                </a:solidFill>
                <a:latin typeface="Arial" panose="020B0604020202020204" pitchFamily="34" charset="0"/>
                <a:cs typeface="Arial" panose="020B0604020202020204" pitchFamily="34" charset="0"/>
              </a:rPr>
              <a:t>iachach</a:t>
            </a:r>
            <a:endParaRPr lang="en-GB" sz="1400" b="1">
              <a:solidFill>
                <a:srgbClr val="325083"/>
              </a:solidFill>
              <a:latin typeface="Arial" panose="020B0604020202020204" pitchFamily="34" charset="0"/>
              <a:cs typeface="Arial" panose="020B0604020202020204" pitchFamily="34" charset="0"/>
            </a:endParaRPr>
          </a:p>
          <a:p>
            <a:r>
              <a:rPr lang="en-GB" sz="1400" b="1">
                <a:solidFill>
                  <a:srgbClr val="489CC9"/>
                </a:solidFill>
                <a:latin typeface="Arial" panose="020B0604020202020204" pitchFamily="34" charset="0"/>
                <a:cs typeface="Arial" panose="020B0604020202020204" pitchFamily="34" charset="0"/>
              </a:rPr>
              <a:t>Transforming the workforce for a healthier Wales</a:t>
            </a:r>
          </a:p>
        </p:txBody>
      </p:sp>
      <p:pic>
        <p:nvPicPr>
          <p:cNvPr id="12" name="Picture 11">
            <a:extLst>
              <a:ext uri="{FF2B5EF4-FFF2-40B4-BE49-F238E27FC236}">
                <a16:creationId xmlns:a16="http://schemas.microsoft.com/office/drawing/2014/main" id="{0BE20F09-B669-4834-A1FC-2CF17CCFBD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625"/>
          <a:stretch/>
        </p:blipFill>
        <p:spPr>
          <a:xfrm>
            <a:off x="8347396" y="4498125"/>
            <a:ext cx="4301804" cy="2533144"/>
          </a:xfrm>
          <a:prstGeom prst="rect">
            <a:avLst/>
          </a:prstGeom>
        </p:spPr>
      </p:pic>
    </p:spTree>
    <p:extLst>
      <p:ext uri="{BB962C8B-B14F-4D97-AF65-F5344CB8AC3E}">
        <p14:creationId xmlns:p14="http://schemas.microsoft.com/office/powerpoint/2010/main" val="3887252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6C27-12D0-489A-B710-85A6D86D56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6B8879-40A0-4BD5-B514-F023CEE5A2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63E19F-E381-49B6-B141-D930516181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83AD7F-6BAD-40C2-8400-C0AE21FED759}"/>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C45DA710-4297-479F-A039-43D385F479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BCF6FF-3E0D-4D97-92BD-F8E125661DC3}"/>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802697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DE9B-4657-486E-ABFE-F9979DD5905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695A95-8E0D-45E6-B654-C468C4D070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DED45-70FF-4CA9-9B52-F3638F3F2A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ED3022-305C-43F6-B8F9-D944700454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86AB-C1E2-4EBF-B2FD-226F88D17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D26B2DC-D23A-48A6-9DA5-22B5B92905EB}"/>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8" name="Footer Placeholder 7">
            <a:extLst>
              <a:ext uri="{FF2B5EF4-FFF2-40B4-BE49-F238E27FC236}">
                <a16:creationId xmlns:a16="http://schemas.microsoft.com/office/drawing/2014/main" id="{70C09B37-45BB-4DC9-B525-420EC6FB44D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C165A6D-2AEB-4484-B9DC-044E082E6BBE}"/>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904793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B1784-2444-46CD-A909-1F945BD3AB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25F7DA4-D042-4218-8893-684A13B46FCE}"/>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4" name="Footer Placeholder 3">
            <a:extLst>
              <a:ext uri="{FF2B5EF4-FFF2-40B4-BE49-F238E27FC236}">
                <a16:creationId xmlns:a16="http://schemas.microsoft.com/office/drawing/2014/main" id="{1EFFC1F5-6168-4C21-8361-2692E581D84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84B6E5-4DA5-49BD-994B-F4D9746A373C}"/>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5834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3F62D-ECA7-4F09-917E-ED857890F75D}"/>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3" name="Footer Placeholder 2">
            <a:extLst>
              <a:ext uri="{FF2B5EF4-FFF2-40B4-BE49-F238E27FC236}">
                <a16:creationId xmlns:a16="http://schemas.microsoft.com/office/drawing/2014/main" id="{E7EC23DC-5641-469B-B510-5281708FCB0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7D17590-67B1-4EC4-A929-65C2569491D2}"/>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4013926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6F6AD-2976-47A0-A263-686CB97B6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7C0D6EC-A1AA-45ED-8906-F04A6A76EF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155DDD-7C10-40CB-9BFD-714120773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F921E-F75D-4CE0-98AD-D2C8BB9E1663}"/>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0855822D-7234-4196-907D-F38FD09519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F37577-5C3C-4083-B3DF-A72C16566BBE}"/>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267860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309F-7C81-4D0E-AFF5-D818231B6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8BA84B-062E-4670-8C70-7BC9EF5E1F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B437D9-39F9-4832-913F-CDD99A05C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C267F8-19A0-48EE-9FBA-2DB80155BC4C}"/>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6E251069-76D9-4C4A-A116-139C32EA8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63CFDA-DE76-4595-BE6F-CC869DC2EE56}"/>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670967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373A45-7DE3-41B8-848D-62645E14FA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23E814-DDCC-498A-B5EC-ACBC4EF03D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534BE-D942-4DEB-B22C-90E1C91AA4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15BDE46C-5AB6-45E5-9561-C4D852F59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2C67A35-F799-46A2-9B99-FEE8277DE5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0BFEC-67D1-46E0-8C1F-9D9E4B199DEE}" type="slidenum">
              <a:rPr lang="en-GB" smtClean="0"/>
              <a:t>‹#›</a:t>
            </a:fld>
            <a:endParaRPr lang="en-GB"/>
          </a:p>
        </p:txBody>
      </p:sp>
    </p:spTree>
    <p:extLst>
      <p:ext uri="{BB962C8B-B14F-4D97-AF65-F5344CB8AC3E}">
        <p14:creationId xmlns:p14="http://schemas.microsoft.com/office/powerpoint/2010/main" val="39456204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DFC9E0-2E0F-A135-A7A5-5337CB230E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A3612A-C1B6-1F90-59DF-88CB878EAE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3946B3-99A2-8AB8-6150-555403066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0E129F9D-72CE-5E2B-6BB6-57131FEE2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EC197C9-F5E1-1B53-0A76-05460D4973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0BFEC-67D1-46E0-8C1F-9D9E4B199DEE}" type="slidenum">
              <a:rPr lang="en-GB" smtClean="0"/>
              <a:t>‹#›</a:t>
            </a:fld>
            <a:endParaRPr lang="en-GB"/>
          </a:p>
        </p:txBody>
      </p:sp>
    </p:spTree>
    <p:extLst>
      <p:ext uri="{BB962C8B-B14F-4D97-AF65-F5344CB8AC3E}">
        <p14:creationId xmlns:p14="http://schemas.microsoft.com/office/powerpoint/2010/main" val="12775770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9.sv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hyperlink" Target="https://superuser.com/questions/784741/how-to-draw-an-annulus-with-four-different-color-in-ppt"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video" Target="https://www.youtube.com/embed/RrPmMwg9X8s?feature=oembed" TargetMode="External"/><Relationship Id="rId5" Type="http://schemas.openxmlformats.org/officeDocument/2006/relationships/image" Target="../media/image33.jpe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17.sv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together&#10;&#10;Description automatically generated">
            <a:extLst>
              <a:ext uri="{FF2B5EF4-FFF2-40B4-BE49-F238E27FC236}">
                <a16:creationId xmlns:a16="http://schemas.microsoft.com/office/drawing/2014/main" id="{F54C5EBD-105D-A6C7-B78D-A6FA85CE167F}"/>
              </a:ext>
            </a:extLst>
          </p:cNvPr>
          <p:cNvPicPr>
            <a:picLocks noChangeAspect="1"/>
          </p:cNvPicPr>
          <p:nvPr/>
        </p:nvPicPr>
        <p:blipFill rotWithShape="1">
          <a:blip r:embed="rId3">
            <a:extLst>
              <a:ext uri="{28A0092B-C50C-407E-A947-70E740481C1C}">
                <a14:useLocalDpi xmlns:a14="http://schemas.microsoft.com/office/drawing/2010/main" val="0"/>
              </a:ext>
            </a:extLst>
          </a:blip>
          <a:srcRect r="25372"/>
          <a:stretch/>
        </p:blipFill>
        <p:spPr>
          <a:xfrm>
            <a:off x="4515013" y="-2059"/>
            <a:ext cx="7676988" cy="6858000"/>
          </a:xfrm>
          <a:prstGeom prst="rect">
            <a:avLst/>
          </a:prstGeom>
        </p:spPr>
      </p:pic>
      <p:sp>
        <p:nvSpPr>
          <p:cNvPr id="7" name="Rectangle 6">
            <a:extLst>
              <a:ext uri="{FF2B5EF4-FFF2-40B4-BE49-F238E27FC236}">
                <a16:creationId xmlns:a16="http://schemas.microsoft.com/office/drawing/2014/main" id="{3965AED6-5C43-5864-4A25-1D064324FEE1}"/>
              </a:ext>
            </a:extLst>
          </p:cNvPr>
          <p:cNvSpPr>
            <a:spLocks/>
          </p:cNvSpPr>
          <p:nvPr/>
        </p:nvSpPr>
        <p:spPr>
          <a:xfrm>
            <a:off x="-762" y="2059"/>
            <a:ext cx="8302329" cy="6944749"/>
          </a:xfrm>
          <a:custGeom>
            <a:avLst/>
            <a:gdLst>
              <a:gd name="connsiteX0" fmla="*/ 0 w 5177214"/>
              <a:gd name="connsiteY0" fmla="*/ 0 h 6855940"/>
              <a:gd name="connsiteX1" fmla="*/ 5177214 w 5177214"/>
              <a:gd name="connsiteY1" fmla="*/ 0 h 6855940"/>
              <a:gd name="connsiteX2" fmla="*/ 5177214 w 5177214"/>
              <a:gd name="connsiteY2" fmla="*/ 6855940 h 6855940"/>
              <a:gd name="connsiteX3" fmla="*/ 0 w 5177214"/>
              <a:gd name="connsiteY3" fmla="*/ 6855940 h 6855940"/>
              <a:gd name="connsiteX4" fmla="*/ 0 w 5177214"/>
              <a:gd name="connsiteY4" fmla="*/ 0 h 6855940"/>
              <a:gd name="connsiteX0" fmla="*/ 0 w 5177214"/>
              <a:gd name="connsiteY0" fmla="*/ 0 h 6855940"/>
              <a:gd name="connsiteX1" fmla="*/ 5177214 w 5177214"/>
              <a:gd name="connsiteY1" fmla="*/ 0 h 6855940"/>
              <a:gd name="connsiteX2" fmla="*/ 3881266 w 5177214"/>
              <a:gd name="connsiteY2" fmla="*/ 6816470 h 6855940"/>
              <a:gd name="connsiteX3" fmla="*/ 0 w 5177214"/>
              <a:gd name="connsiteY3" fmla="*/ 6855940 h 6855940"/>
              <a:gd name="connsiteX4" fmla="*/ 0 w 5177214"/>
              <a:gd name="connsiteY4" fmla="*/ 0 h 6855940"/>
              <a:gd name="connsiteX0" fmla="*/ 0 w 5177214"/>
              <a:gd name="connsiteY0" fmla="*/ 0 h 6855940"/>
              <a:gd name="connsiteX1" fmla="*/ 5177214 w 5177214"/>
              <a:gd name="connsiteY1" fmla="*/ 0 h 6855940"/>
              <a:gd name="connsiteX2" fmla="*/ 4012852 w 5177214"/>
              <a:gd name="connsiteY2" fmla="*/ 6770178 h 6855940"/>
              <a:gd name="connsiteX3" fmla="*/ 0 w 5177214"/>
              <a:gd name="connsiteY3" fmla="*/ 6855940 h 6855940"/>
              <a:gd name="connsiteX4" fmla="*/ 0 w 5177214"/>
              <a:gd name="connsiteY4" fmla="*/ 0 h 685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214" h="6855940">
                <a:moveTo>
                  <a:pt x="0" y="0"/>
                </a:moveTo>
                <a:lnTo>
                  <a:pt x="5177214" y="0"/>
                </a:lnTo>
                <a:lnTo>
                  <a:pt x="4012852" y="6770178"/>
                </a:lnTo>
                <a:lnTo>
                  <a:pt x="0" y="685594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557CF547-ACBD-37DD-331D-C5F93774B7A7}"/>
              </a:ext>
            </a:extLst>
          </p:cNvPr>
          <p:cNvSpPr txBox="1">
            <a:spLocks noGrp="1"/>
          </p:cNvSpPr>
          <p:nvPr>
            <p:ph type="title"/>
          </p:nvPr>
        </p:nvSpPr>
        <p:spPr>
          <a:xfrm>
            <a:off x="515857" y="1262185"/>
            <a:ext cx="66743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chemeClr val="bg1"/>
                </a:solidFill>
                <a:latin typeface="Gotham"/>
              </a:rPr>
              <a:t>Shaping Culture and Leadership in NHS Wales</a:t>
            </a:r>
            <a:r>
              <a:rPr lang="en-US" sz="4000" dirty="0">
                <a:solidFill>
                  <a:schemeClr val="bg1"/>
                </a:solidFill>
                <a:latin typeface="Gotham"/>
                <a:ea typeface="Gotham"/>
                <a:cs typeface="Gotham"/>
              </a:rPr>
              <a:t>​</a:t>
            </a:r>
            <a:endParaRPr lang="en-US" sz="4000" dirty="0">
              <a:solidFill>
                <a:schemeClr val="bg1"/>
              </a:solidFill>
              <a:cs typeface="Calibri"/>
            </a:endParaRPr>
          </a:p>
        </p:txBody>
      </p:sp>
      <p:sp>
        <p:nvSpPr>
          <p:cNvPr id="4" name="TextBox 3">
            <a:extLst>
              <a:ext uri="{FF2B5EF4-FFF2-40B4-BE49-F238E27FC236}">
                <a16:creationId xmlns:a16="http://schemas.microsoft.com/office/drawing/2014/main" id="{5D68FC70-785A-4A5F-487E-8E217AB8C8C8}"/>
              </a:ext>
            </a:extLst>
          </p:cNvPr>
          <p:cNvSpPr txBox="1"/>
          <p:nvPr/>
        </p:nvSpPr>
        <p:spPr>
          <a:xfrm>
            <a:off x="515857" y="2759959"/>
            <a:ext cx="7463367" cy="1091178"/>
          </a:xfrm>
          <a:prstGeom prst="rect">
            <a:avLst/>
          </a:prstGeom>
        </p:spPr>
        <p:txBody>
          <a:bodyPr vert="horz" lIns="91440" tIns="45720" rIns="91440" bIns="45720" rtlCol="0" anchor="ctr">
            <a:noAutofit/>
          </a:bodyPr>
          <a:lstStyle/>
          <a:p>
            <a:pPr>
              <a:lnSpc>
                <a:spcPct val="90000"/>
              </a:lnSpc>
              <a:spcBef>
                <a:spcPct val="0"/>
              </a:spcBef>
              <a:spcAft>
                <a:spcPts val="600"/>
              </a:spcAft>
            </a:pPr>
            <a:endParaRPr lang="en-US" sz="2400" kern="1200" dirty="0">
              <a:solidFill>
                <a:schemeClr val="bg1"/>
              </a:solidFill>
              <a:latin typeface="Gotham"/>
              <a:ea typeface="+mj-ea"/>
              <a:cs typeface="+mj-cs"/>
            </a:endParaRPr>
          </a:p>
        </p:txBody>
      </p:sp>
      <p:pic>
        <p:nvPicPr>
          <p:cNvPr id="15" name="Picture 14" descr="A white rectangular sign with blue and green text&#10;&#10;Description automatically generated">
            <a:extLst>
              <a:ext uri="{FF2B5EF4-FFF2-40B4-BE49-F238E27FC236}">
                <a16:creationId xmlns:a16="http://schemas.microsoft.com/office/drawing/2014/main" id="{95FBD147-56F5-3E26-4391-4E942CB38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002" y="5111262"/>
            <a:ext cx="2911229" cy="1746737"/>
          </a:xfrm>
          <a:prstGeom prst="rect">
            <a:avLst/>
          </a:prstGeom>
        </p:spPr>
      </p:pic>
      <p:pic>
        <p:nvPicPr>
          <p:cNvPr id="17" name="Picture 16" descr="A white rectangular sign with blue text and blue text&#10;&#10;Description automatically generated">
            <a:extLst>
              <a:ext uri="{FF2B5EF4-FFF2-40B4-BE49-F238E27FC236}">
                <a16:creationId xmlns:a16="http://schemas.microsoft.com/office/drawing/2014/main" id="{0677833C-EC0B-212F-1FC0-1873CD6E2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10" y="5111262"/>
            <a:ext cx="2911229" cy="1746737"/>
          </a:xfrm>
          <a:prstGeom prst="rect">
            <a:avLst/>
          </a:prstGeom>
        </p:spPr>
      </p:pic>
      <p:sp>
        <p:nvSpPr>
          <p:cNvPr id="5" name="TextBox 4">
            <a:extLst>
              <a:ext uri="{FF2B5EF4-FFF2-40B4-BE49-F238E27FC236}">
                <a16:creationId xmlns:a16="http://schemas.microsoft.com/office/drawing/2014/main" id="{37E84F34-A85C-01B7-E9AF-22EC6ABEA6B9}"/>
              </a:ext>
            </a:extLst>
          </p:cNvPr>
          <p:cNvSpPr txBox="1"/>
          <p:nvPr/>
        </p:nvSpPr>
        <p:spPr>
          <a:xfrm>
            <a:off x="564084" y="2894045"/>
            <a:ext cx="7463367" cy="109117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400" b="1" dirty="0">
                <a:solidFill>
                  <a:schemeClr val="bg1"/>
                </a:solidFill>
                <a:latin typeface="Gotham"/>
                <a:ea typeface="+mj-ea"/>
                <a:cs typeface="+mj-cs"/>
              </a:rPr>
              <a:t>Module 3</a:t>
            </a:r>
            <a:r>
              <a:rPr lang="en-US" sz="2400" b="1" kern="1200" dirty="0">
                <a:solidFill>
                  <a:schemeClr val="bg1"/>
                </a:solidFill>
                <a:latin typeface="Gotham"/>
                <a:ea typeface="+mj-ea"/>
                <a:cs typeface="+mj-cs"/>
              </a:rPr>
              <a:t>: </a:t>
            </a:r>
            <a:r>
              <a:rPr lang="en-US" sz="2400" b="1" dirty="0">
                <a:solidFill>
                  <a:schemeClr val="bg1"/>
                </a:solidFill>
                <a:latin typeface="Gotham"/>
                <a:ea typeface="+mj-ea"/>
                <a:cs typeface="+mj-cs"/>
              </a:rPr>
              <a:t>Compassionate Leadership is Effective, Inclusive and Collective</a:t>
            </a:r>
            <a:endParaRPr lang="en-US" dirty="0">
              <a:solidFill>
                <a:schemeClr val="bg1"/>
              </a:solidFill>
              <a:ea typeface="+mj-ea"/>
            </a:endParaRPr>
          </a:p>
          <a:p>
            <a:pPr>
              <a:lnSpc>
                <a:spcPct val="90000"/>
              </a:lnSpc>
              <a:spcBef>
                <a:spcPct val="0"/>
              </a:spcBef>
              <a:spcAft>
                <a:spcPts val="600"/>
              </a:spcAft>
            </a:pPr>
            <a:r>
              <a:rPr lang="en-US" sz="2400" kern="1200" dirty="0">
                <a:solidFill>
                  <a:schemeClr val="bg1"/>
                </a:solidFill>
                <a:latin typeface="Gotham"/>
                <a:ea typeface="+mj-ea"/>
                <a:cs typeface="+mj-cs"/>
              </a:rPr>
              <a:t>Developed with Professor </a:t>
            </a:r>
            <a:r>
              <a:rPr lang="en-US" sz="2400" dirty="0">
                <a:solidFill>
                  <a:schemeClr val="bg1"/>
                </a:solidFill>
                <a:latin typeface="Gotham"/>
                <a:ea typeface="+mj-ea"/>
                <a:cs typeface="+mj-cs"/>
              </a:rPr>
              <a:t>Michael</a:t>
            </a:r>
            <a:r>
              <a:rPr lang="en-US" sz="2400" kern="1200" dirty="0">
                <a:solidFill>
                  <a:schemeClr val="bg1"/>
                </a:solidFill>
                <a:latin typeface="Gotham"/>
                <a:ea typeface="+mj-ea"/>
                <a:cs typeface="+mj-cs"/>
              </a:rPr>
              <a:t> West</a:t>
            </a:r>
          </a:p>
        </p:txBody>
      </p:sp>
    </p:spTree>
    <p:extLst>
      <p:ext uri="{BB962C8B-B14F-4D97-AF65-F5344CB8AC3E}">
        <p14:creationId xmlns:p14="http://schemas.microsoft.com/office/powerpoint/2010/main" val="1527384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5" name="Content Placeholder 2">
            <a:extLst>
              <a:ext uri="{FF2B5EF4-FFF2-40B4-BE49-F238E27FC236}">
                <a16:creationId xmlns:a16="http://schemas.microsoft.com/office/drawing/2014/main" id="{1412F931-DE26-20B2-6761-9D6629E6F547}"/>
              </a:ext>
            </a:extLst>
          </p:cNvPr>
          <p:cNvSpPr txBox="1">
            <a:spLocks/>
          </p:cNvSpPr>
          <p:nvPr/>
        </p:nvSpPr>
        <p:spPr>
          <a:xfrm>
            <a:off x="688698" y="2961339"/>
            <a:ext cx="5621268"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nSpc>
                <a:spcPct val="115000"/>
              </a:lnSpc>
              <a:spcAft>
                <a:spcPts val="1000"/>
              </a:spcAft>
            </a:pPr>
            <a:r>
              <a:rPr lang="en-GB" sz="2000"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Where direction </a:t>
            </a:r>
            <a:r>
              <a:rPr lang="en-GB" sz="2000" b="1"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is </a:t>
            </a:r>
            <a:r>
              <a:rPr lang="en-GB" sz="2000"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clear:</a:t>
            </a:r>
            <a:endParaRPr lang="en-GB"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People are clear about each other’s roles and responsibilities (and their own)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People and teams integrate their work effectively to achieve success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There is strong coordination and synchronising of effort</a:t>
            </a:r>
          </a:p>
        </p:txBody>
      </p:sp>
      <p:sp>
        <p:nvSpPr>
          <p:cNvPr id="2" name="Title 2">
            <a:extLst>
              <a:ext uri="{FF2B5EF4-FFF2-40B4-BE49-F238E27FC236}">
                <a16:creationId xmlns:a16="http://schemas.microsoft.com/office/drawing/2014/main" id="{87B129FC-D6D3-327C-572B-4E890B8EBF74}"/>
              </a:ext>
            </a:extLst>
          </p:cNvPr>
          <p:cNvSpPr txBox="1">
            <a:spLocks/>
          </p:cNvSpPr>
          <p:nvPr/>
        </p:nvSpPr>
        <p:spPr>
          <a:xfrm>
            <a:off x="610895" y="1843076"/>
            <a:ext cx="5165066" cy="108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rgbClr val="325083"/>
                </a:solidFill>
                <a:latin typeface="Gotham"/>
                <a:cs typeface="Calibri"/>
              </a:rPr>
              <a:t>The efforts of people and teams aligned and springing from the vision</a:t>
            </a:r>
          </a:p>
        </p:txBody>
      </p:sp>
      <p:sp>
        <p:nvSpPr>
          <p:cNvPr id="6" name="Title 2">
            <a:extLst>
              <a:ext uri="{FF2B5EF4-FFF2-40B4-BE49-F238E27FC236}">
                <a16:creationId xmlns:a16="http://schemas.microsoft.com/office/drawing/2014/main" id="{B97B62CB-D2B2-0985-B740-F1DA607D7853}"/>
              </a:ext>
            </a:extLst>
          </p:cNvPr>
          <p:cNvSpPr txBox="1">
            <a:spLocks/>
          </p:cNvSpPr>
          <p:nvPr/>
        </p:nvSpPr>
        <p:spPr>
          <a:xfrm>
            <a:off x="605814" y="1246633"/>
            <a:ext cx="71107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325083"/>
                </a:solidFill>
                <a:latin typeface="Gotham" panose="02000504020000020004" pitchFamily="2" charset="0"/>
              </a:rPr>
              <a:t>Alignment</a:t>
            </a:r>
          </a:p>
        </p:txBody>
      </p:sp>
      <p:pic>
        <p:nvPicPr>
          <p:cNvPr id="4" name="Picture 3" descr="A row of rocks on a wood surface&#10;&#10;Description automatically generated">
            <a:extLst>
              <a:ext uri="{FF2B5EF4-FFF2-40B4-BE49-F238E27FC236}">
                <a16:creationId xmlns:a16="http://schemas.microsoft.com/office/drawing/2014/main" id="{E3CF45DF-7429-A475-7182-FEC07B39F666}"/>
              </a:ext>
            </a:extLst>
          </p:cNvPr>
          <p:cNvPicPr>
            <a:picLocks noChangeAspect="1"/>
          </p:cNvPicPr>
          <p:nvPr/>
        </p:nvPicPr>
        <p:blipFill rotWithShape="1">
          <a:blip r:embed="rId4">
            <a:extLst>
              <a:ext uri="{28A0092B-C50C-407E-A947-70E740481C1C}">
                <a14:useLocalDpi xmlns:a14="http://schemas.microsoft.com/office/drawing/2010/main" val="0"/>
              </a:ext>
            </a:extLst>
          </a:blip>
          <a:srcRect l="13429" r="30151"/>
          <a:stretch/>
        </p:blipFill>
        <p:spPr>
          <a:xfrm>
            <a:off x="6248400" y="10"/>
            <a:ext cx="59420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46436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5" name="Content Placeholder 2">
            <a:extLst>
              <a:ext uri="{FF2B5EF4-FFF2-40B4-BE49-F238E27FC236}">
                <a16:creationId xmlns:a16="http://schemas.microsoft.com/office/drawing/2014/main" id="{1412F931-DE26-20B2-6761-9D6629E6F547}"/>
              </a:ext>
            </a:extLst>
          </p:cNvPr>
          <p:cNvSpPr txBox="1">
            <a:spLocks/>
          </p:cNvSpPr>
          <p:nvPr/>
        </p:nvSpPr>
        <p:spPr>
          <a:xfrm>
            <a:off x="688698" y="2332102"/>
            <a:ext cx="5621268"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nSpc>
                <a:spcPct val="115000"/>
              </a:lnSpc>
              <a:spcAft>
                <a:spcPts val="1000"/>
              </a:spcAft>
            </a:pPr>
            <a:r>
              <a:rPr lang="en-GB" sz="2000"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Where commitment </a:t>
            </a:r>
            <a:r>
              <a:rPr lang="en-GB" sz="2000" b="1"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is</a:t>
            </a:r>
            <a:r>
              <a:rPr lang="en-GB" sz="2000" b="1" i="1" dirty="0">
                <a:solidFill>
                  <a:schemeClr val="tx1"/>
                </a:solidFill>
                <a:latin typeface="Verdana" panose="020B0604030504040204" pitchFamily="34" charset="0"/>
                <a:ea typeface="Calibri" panose="020F0502020204030204" pitchFamily="34" charset="0"/>
                <a:cs typeface="Arial" panose="020B0604020202020204" pitchFamily="34" charset="0"/>
              </a:rPr>
              <a:t> not</a:t>
            </a:r>
            <a:r>
              <a:rPr lang="en-GB" sz="2000" b="1"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 </a:t>
            </a:r>
            <a:r>
              <a:rPr lang="en-GB" sz="2000"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clear:</a:t>
            </a:r>
            <a:endParaRPr lang="en-GB"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0000"/>
              </a:lnSpc>
              <a:spcBef>
                <a:spcPts val="0"/>
              </a:spcBef>
              <a:buFont typeface="Arial" panose="020B0604020202020204" pitchFamily="34" charset="0"/>
              <a:buChar char="•"/>
            </a:pPr>
            <a:r>
              <a:rPr lang="en-GB" sz="2000" dirty="0">
                <a:solidFill>
                  <a:schemeClr val="tx1"/>
                </a:solidFill>
                <a:latin typeface="Gotham" panose="02000504050000020004" pitchFamily="2" charset="0"/>
              </a:rPr>
              <a:t>Important tasks are not done, and easy work is prioritised </a:t>
            </a:r>
          </a:p>
          <a:p>
            <a:pPr marL="285750" indent="-285750">
              <a:lnSpc>
                <a:spcPct val="100000"/>
              </a:lnSpc>
              <a:spcBef>
                <a:spcPts val="0"/>
              </a:spcBef>
              <a:buFont typeface="Arial" panose="020B0604020202020204" pitchFamily="34" charset="0"/>
              <a:buChar char="•"/>
            </a:pPr>
            <a:r>
              <a:rPr lang="en-GB" sz="2000" dirty="0">
                <a:solidFill>
                  <a:schemeClr val="tx1"/>
                </a:solidFill>
                <a:latin typeface="Gotham" panose="02000504050000020004" pitchFamily="2" charset="0"/>
              </a:rPr>
              <a:t>People are not mutually supportive </a:t>
            </a:r>
          </a:p>
          <a:p>
            <a:pPr marL="285750" indent="-285750">
              <a:lnSpc>
                <a:spcPct val="100000"/>
              </a:lnSpc>
              <a:spcBef>
                <a:spcPts val="0"/>
              </a:spcBef>
              <a:buFont typeface="Arial" panose="020B0604020202020204" pitchFamily="34" charset="0"/>
              <a:buChar char="•"/>
            </a:pPr>
            <a:r>
              <a:rPr lang="en-GB" sz="2000" dirty="0">
                <a:solidFill>
                  <a:schemeClr val="tx1"/>
                </a:solidFill>
                <a:latin typeface="Gotham" panose="02000504050000020004" pitchFamily="2" charset="0"/>
              </a:rPr>
              <a:t>People do not express faith in their immediate or senior leaders </a:t>
            </a:r>
          </a:p>
          <a:p>
            <a:pPr marL="285750" indent="-285750">
              <a:lnSpc>
                <a:spcPct val="100000"/>
              </a:lnSpc>
              <a:spcBef>
                <a:spcPts val="0"/>
              </a:spcBef>
              <a:buFont typeface="Arial" panose="020B0604020202020204" pitchFamily="34" charset="0"/>
              <a:buChar char="•"/>
            </a:pPr>
            <a:r>
              <a:rPr lang="en-GB" sz="2000" dirty="0">
                <a:solidFill>
                  <a:schemeClr val="tx1"/>
                </a:solidFill>
                <a:latin typeface="Gotham" panose="02000504050000020004" pitchFamily="2" charset="0"/>
              </a:rPr>
              <a:t>There is cynicism and passivity </a:t>
            </a:r>
          </a:p>
        </p:txBody>
      </p:sp>
      <p:sp>
        <p:nvSpPr>
          <p:cNvPr id="2" name="Title 2">
            <a:extLst>
              <a:ext uri="{FF2B5EF4-FFF2-40B4-BE49-F238E27FC236}">
                <a16:creationId xmlns:a16="http://schemas.microsoft.com/office/drawing/2014/main" id="{87B129FC-D6D3-327C-572B-4E890B8EBF74}"/>
              </a:ext>
            </a:extLst>
          </p:cNvPr>
          <p:cNvSpPr txBox="1">
            <a:spLocks/>
          </p:cNvSpPr>
          <p:nvPr/>
        </p:nvSpPr>
        <p:spPr>
          <a:xfrm>
            <a:off x="610895" y="1843076"/>
            <a:ext cx="5165066" cy="4247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rgbClr val="325083"/>
                </a:solidFill>
                <a:latin typeface="Gotham"/>
                <a:cs typeface="Calibri"/>
              </a:rPr>
              <a:t>Developing trust and motivation</a:t>
            </a:r>
          </a:p>
        </p:txBody>
      </p:sp>
      <p:sp>
        <p:nvSpPr>
          <p:cNvPr id="6" name="Title 2">
            <a:extLst>
              <a:ext uri="{FF2B5EF4-FFF2-40B4-BE49-F238E27FC236}">
                <a16:creationId xmlns:a16="http://schemas.microsoft.com/office/drawing/2014/main" id="{B97B62CB-D2B2-0985-B740-F1DA607D7853}"/>
              </a:ext>
            </a:extLst>
          </p:cNvPr>
          <p:cNvSpPr txBox="1">
            <a:spLocks/>
          </p:cNvSpPr>
          <p:nvPr/>
        </p:nvSpPr>
        <p:spPr>
          <a:xfrm>
            <a:off x="605814" y="1246633"/>
            <a:ext cx="71107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325083"/>
                </a:solidFill>
                <a:latin typeface="Gotham" panose="02000504020000020004" pitchFamily="2" charset="0"/>
              </a:rPr>
              <a:t>Commitment</a:t>
            </a:r>
          </a:p>
        </p:txBody>
      </p:sp>
      <p:pic>
        <p:nvPicPr>
          <p:cNvPr id="4" name="Picture 3">
            <a:extLst>
              <a:ext uri="{FF2B5EF4-FFF2-40B4-BE49-F238E27FC236}">
                <a16:creationId xmlns:a16="http://schemas.microsoft.com/office/drawing/2014/main" id="{E3CF45DF-7429-A475-7182-FEC07B39F666}"/>
              </a:ext>
            </a:extLst>
          </p:cNvPr>
          <p:cNvPicPr>
            <a:picLocks noChangeAspect="1"/>
          </p:cNvPicPr>
          <p:nvPr/>
        </p:nvPicPr>
        <p:blipFill rotWithShape="1">
          <a:blip r:embed="rId4">
            <a:extLst>
              <a:ext uri="{28A0092B-C50C-407E-A947-70E740481C1C}">
                <a14:useLocalDpi xmlns:a14="http://schemas.microsoft.com/office/drawing/2010/main" val="0"/>
              </a:ext>
            </a:extLst>
          </a:blip>
          <a:srcRect l="17968" t="30" r="734" b="-30"/>
          <a:stretch/>
        </p:blipFill>
        <p:spPr>
          <a:xfrm>
            <a:off x="6248400" y="10"/>
            <a:ext cx="59420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48474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5" name="Content Placeholder 2">
            <a:extLst>
              <a:ext uri="{FF2B5EF4-FFF2-40B4-BE49-F238E27FC236}">
                <a16:creationId xmlns:a16="http://schemas.microsoft.com/office/drawing/2014/main" id="{1412F931-DE26-20B2-6761-9D6629E6F547}"/>
              </a:ext>
            </a:extLst>
          </p:cNvPr>
          <p:cNvSpPr txBox="1">
            <a:spLocks/>
          </p:cNvSpPr>
          <p:nvPr/>
        </p:nvSpPr>
        <p:spPr>
          <a:xfrm>
            <a:off x="688697" y="2307879"/>
            <a:ext cx="4979371"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nSpc>
                <a:spcPct val="115000"/>
              </a:lnSpc>
              <a:spcAft>
                <a:spcPts val="1000"/>
              </a:spcAft>
            </a:pPr>
            <a:r>
              <a:rPr lang="en-GB" sz="2000"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Where commitment </a:t>
            </a:r>
            <a:r>
              <a:rPr lang="en-GB" sz="2000" b="1"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is</a:t>
            </a:r>
            <a:r>
              <a:rPr lang="en-GB" sz="2000" b="1" i="1" dirty="0">
                <a:solidFill>
                  <a:schemeClr val="tx1"/>
                </a:solidFill>
                <a:latin typeface="Verdana" panose="020B0604030504040204" pitchFamily="34" charset="0"/>
                <a:ea typeface="Calibri" panose="020F0502020204030204" pitchFamily="34" charset="0"/>
                <a:cs typeface="Arial" panose="020B0604020202020204" pitchFamily="34" charset="0"/>
              </a:rPr>
              <a:t> </a:t>
            </a:r>
            <a:r>
              <a:rPr lang="en-GB" sz="2000"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clear:</a:t>
            </a:r>
            <a:endParaRPr lang="en-GB"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otham" panose="02000504050000020004" pitchFamily="2" charset="0"/>
              </a:rPr>
              <a:t>People are more likely to put their hearts into delivering high-quality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otham" panose="02000504050000020004" pitchFamily="2" charset="0"/>
              </a:rPr>
              <a:t>There is a strong sense of trust and shared responsibility for the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otham" panose="02000504050000020004" pitchFamily="2" charset="0"/>
              </a:rPr>
              <a:t>People are positive, passionate and motivated about their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otham" panose="02000504050000020004" pitchFamily="2" charset="0"/>
              </a:rPr>
              <a:t>People support each other to cope effectively</a:t>
            </a:r>
          </a:p>
        </p:txBody>
      </p:sp>
      <p:sp>
        <p:nvSpPr>
          <p:cNvPr id="2" name="Title 2">
            <a:extLst>
              <a:ext uri="{FF2B5EF4-FFF2-40B4-BE49-F238E27FC236}">
                <a16:creationId xmlns:a16="http://schemas.microsoft.com/office/drawing/2014/main" id="{87B129FC-D6D3-327C-572B-4E890B8EBF74}"/>
              </a:ext>
            </a:extLst>
          </p:cNvPr>
          <p:cNvSpPr txBox="1">
            <a:spLocks/>
          </p:cNvSpPr>
          <p:nvPr/>
        </p:nvSpPr>
        <p:spPr>
          <a:xfrm>
            <a:off x="610895" y="1843076"/>
            <a:ext cx="5165066" cy="4247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rgbClr val="325083"/>
                </a:solidFill>
                <a:latin typeface="Gotham"/>
                <a:cs typeface="Calibri"/>
              </a:rPr>
              <a:t>Developing trust and motivation</a:t>
            </a:r>
          </a:p>
        </p:txBody>
      </p:sp>
      <p:sp>
        <p:nvSpPr>
          <p:cNvPr id="6" name="Title 2">
            <a:extLst>
              <a:ext uri="{FF2B5EF4-FFF2-40B4-BE49-F238E27FC236}">
                <a16:creationId xmlns:a16="http://schemas.microsoft.com/office/drawing/2014/main" id="{B97B62CB-D2B2-0985-B740-F1DA607D7853}"/>
              </a:ext>
            </a:extLst>
          </p:cNvPr>
          <p:cNvSpPr txBox="1">
            <a:spLocks/>
          </p:cNvSpPr>
          <p:nvPr/>
        </p:nvSpPr>
        <p:spPr>
          <a:xfrm>
            <a:off x="605814" y="1246633"/>
            <a:ext cx="71107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325083"/>
                </a:solidFill>
                <a:latin typeface="Gotham" panose="02000504020000020004" pitchFamily="2" charset="0"/>
              </a:rPr>
              <a:t>Commitment</a:t>
            </a:r>
          </a:p>
        </p:txBody>
      </p:sp>
      <p:pic>
        <p:nvPicPr>
          <p:cNvPr id="7" name="Picture 6" descr="A group of women talking to each other&#10;&#10;Description automatically generated">
            <a:extLst>
              <a:ext uri="{FF2B5EF4-FFF2-40B4-BE49-F238E27FC236}">
                <a16:creationId xmlns:a16="http://schemas.microsoft.com/office/drawing/2014/main" id="{C600F7A4-5876-AE1F-89EC-C2786BD0EF0E}"/>
              </a:ext>
            </a:extLst>
          </p:cNvPr>
          <p:cNvPicPr>
            <a:picLocks noChangeAspect="1"/>
          </p:cNvPicPr>
          <p:nvPr/>
        </p:nvPicPr>
        <p:blipFill rotWithShape="1">
          <a:blip r:embed="rId4">
            <a:extLst>
              <a:ext uri="{28A0092B-C50C-407E-A947-70E740481C1C}">
                <a14:useLocalDpi xmlns:a14="http://schemas.microsoft.com/office/drawing/2010/main" val="0"/>
              </a:ext>
            </a:extLst>
          </a:blip>
          <a:srcRect l="27925" r="17543"/>
          <a:stretch/>
        </p:blipFill>
        <p:spPr>
          <a:xfrm>
            <a:off x="5543633" y="10"/>
            <a:ext cx="664836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68775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10" name="TextBox 9">
            <a:extLst>
              <a:ext uri="{FF2B5EF4-FFF2-40B4-BE49-F238E27FC236}">
                <a16:creationId xmlns:a16="http://schemas.microsoft.com/office/drawing/2014/main" id="{BCF993A4-98E3-B6BE-FA82-9FB12FB52C88}"/>
              </a:ext>
            </a:extLst>
          </p:cNvPr>
          <p:cNvSpPr txBox="1"/>
          <p:nvPr/>
        </p:nvSpPr>
        <p:spPr>
          <a:xfrm>
            <a:off x="911212" y="320709"/>
            <a:ext cx="8656864" cy="1323439"/>
          </a:xfrm>
          <a:prstGeom prst="rect">
            <a:avLst/>
          </a:prstGeom>
          <a:noFill/>
        </p:spPr>
        <p:txBody>
          <a:bodyPr wrap="square">
            <a:spAutoFit/>
          </a:bodyPr>
          <a:lstStyle/>
          <a:p>
            <a:r>
              <a:rPr lang="en-GB" sz="4000" b="1" dirty="0">
                <a:solidFill>
                  <a:srgbClr val="325083"/>
                </a:solidFill>
                <a:latin typeface="Gotham"/>
                <a:ea typeface="+mj-ea"/>
                <a:cs typeface="+mj-cs"/>
              </a:rPr>
              <a:t>Recognising Direction, Alignment &amp; Commitment</a:t>
            </a:r>
          </a:p>
        </p:txBody>
      </p:sp>
      <p:graphicFrame>
        <p:nvGraphicFramePr>
          <p:cNvPr id="2" name="Table 1">
            <a:extLst>
              <a:ext uri="{FF2B5EF4-FFF2-40B4-BE49-F238E27FC236}">
                <a16:creationId xmlns:a16="http://schemas.microsoft.com/office/drawing/2014/main" id="{94E9A9D7-7FBC-32B5-8071-A875056189F1}"/>
              </a:ext>
            </a:extLst>
          </p:cNvPr>
          <p:cNvGraphicFramePr>
            <a:graphicFrameLocks noGrp="1"/>
          </p:cNvGraphicFramePr>
          <p:nvPr>
            <p:extLst>
              <p:ext uri="{D42A27DB-BD31-4B8C-83A1-F6EECF244321}">
                <p14:modId xmlns:p14="http://schemas.microsoft.com/office/powerpoint/2010/main" val="126174998"/>
              </p:ext>
            </p:extLst>
          </p:nvPr>
        </p:nvGraphicFramePr>
        <p:xfrm>
          <a:off x="971294" y="1778782"/>
          <a:ext cx="10844784" cy="3558685"/>
        </p:xfrm>
        <a:graphic>
          <a:graphicData uri="http://schemas.openxmlformats.org/drawingml/2006/table">
            <a:tbl>
              <a:tblPr firstRow="1" bandRow="1">
                <a:tableStyleId>{5C22544A-7EE6-4342-B048-85BDC9FD1C3A}</a:tableStyleId>
              </a:tblPr>
              <a:tblGrid>
                <a:gridCol w="1835805">
                  <a:extLst>
                    <a:ext uri="{9D8B030D-6E8A-4147-A177-3AD203B41FA5}">
                      <a16:colId xmlns:a16="http://schemas.microsoft.com/office/drawing/2014/main" val="447412640"/>
                    </a:ext>
                  </a:extLst>
                </a:gridCol>
                <a:gridCol w="5394051">
                  <a:extLst>
                    <a:ext uri="{9D8B030D-6E8A-4147-A177-3AD203B41FA5}">
                      <a16:colId xmlns:a16="http://schemas.microsoft.com/office/drawing/2014/main" val="3743432176"/>
                    </a:ext>
                  </a:extLst>
                </a:gridCol>
                <a:gridCol w="3614928">
                  <a:extLst>
                    <a:ext uri="{9D8B030D-6E8A-4147-A177-3AD203B41FA5}">
                      <a16:colId xmlns:a16="http://schemas.microsoft.com/office/drawing/2014/main" val="4225388131"/>
                    </a:ext>
                  </a:extLst>
                </a:gridCol>
              </a:tblGrid>
              <a:tr h="441392">
                <a:tc>
                  <a:txBody>
                    <a:bodyPr/>
                    <a:lstStyle/>
                    <a:p>
                      <a:endParaRPr lang="en-GB" dirty="0"/>
                    </a:p>
                  </a:txBody>
                  <a:tcPr anchor="ctr"/>
                </a:tc>
                <a:tc>
                  <a:txBody>
                    <a:bodyPr/>
                    <a:lstStyle/>
                    <a:p>
                      <a:pPr algn="ctr"/>
                      <a:r>
                        <a:rPr lang="en-GB" dirty="0"/>
                        <a:t>Happening</a:t>
                      </a:r>
                    </a:p>
                  </a:txBody>
                  <a:tcPr anchor="ctr"/>
                </a:tc>
                <a:tc>
                  <a:txBody>
                    <a:bodyPr/>
                    <a:lstStyle/>
                    <a:p>
                      <a:pPr algn="ctr"/>
                      <a:r>
                        <a:rPr lang="en-GB" dirty="0"/>
                        <a:t>Not Happening</a:t>
                      </a:r>
                    </a:p>
                  </a:txBody>
                  <a:tcPr anchor="ctr"/>
                </a:tc>
                <a:extLst>
                  <a:ext uri="{0D108BD9-81ED-4DB2-BD59-A6C34878D82A}">
                    <a16:rowId xmlns:a16="http://schemas.microsoft.com/office/drawing/2014/main" val="1853221456"/>
                  </a:ext>
                </a:extLst>
              </a:tr>
              <a:tr h="1197199">
                <a:tc>
                  <a:txBody>
                    <a:bodyPr/>
                    <a:lstStyle/>
                    <a:p>
                      <a:pPr algn="ctr"/>
                      <a:r>
                        <a:rPr lang="en-GB" b="1" dirty="0"/>
                        <a:t>Direction</a:t>
                      </a:r>
                    </a:p>
                  </a:txBody>
                  <a:tcPr anchor="ctr"/>
                </a:tc>
                <a:tc>
                  <a:txBody>
                    <a:bodyPr/>
                    <a:lstStyle/>
                    <a:p>
                      <a:pPr marL="285750" indent="-285750">
                        <a:buFont typeface="Arial" panose="020B0604020202020204" pitchFamily="34" charset="0"/>
                        <a:buChar char="•"/>
                      </a:pPr>
                      <a:r>
                        <a:rPr lang="en-GB" sz="1400" dirty="0"/>
                        <a:t>There is a vision, a desired future, or a set of goals that everyone buys into.</a:t>
                      </a:r>
                    </a:p>
                    <a:p>
                      <a:pPr marL="285750" indent="-285750">
                        <a:buFont typeface="Arial" panose="020B0604020202020204" pitchFamily="34" charset="0"/>
                        <a:buChar char="•"/>
                      </a:pPr>
                      <a:r>
                        <a:rPr lang="en-GB" sz="1400" dirty="0"/>
                        <a:t>Members of the collective easily articulate how what they are trying to achieve together is worthwhile</a:t>
                      </a:r>
                    </a:p>
                    <a:p>
                      <a:pPr marL="285750" indent="-285750">
                        <a:buFont typeface="Arial" panose="020B0604020202020204" pitchFamily="34" charset="0"/>
                        <a:buChar char="•"/>
                      </a:pPr>
                      <a:r>
                        <a:rPr lang="en-GB" sz="1400" dirty="0"/>
                        <a:t>People agree on what collective success looks like.</a:t>
                      </a:r>
                    </a:p>
                  </a:txBody>
                  <a:tcPr anchor="ctr"/>
                </a:tc>
                <a:tc>
                  <a:txBody>
                    <a:bodyPr/>
                    <a:lstStyle/>
                    <a:p>
                      <a:pPr marL="285750" indent="-285750">
                        <a:buFont typeface="Arial" panose="020B0604020202020204" pitchFamily="34" charset="0"/>
                        <a:buChar char="•"/>
                      </a:pPr>
                      <a:r>
                        <a:rPr lang="en-GB" sz="1400" dirty="0"/>
                        <a:t>There is lack of agreement on priorities</a:t>
                      </a:r>
                    </a:p>
                    <a:p>
                      <a:pPr marL="285750" indent="-285750">
                        <a:buFont typeface="Arial" panose="020B0604020202020204" pitchFamily="34" charset="0"/>
                        <a:buChar char="•"/>
                      </a:pPr>
                      <a:r>
                        <a:rPr lang="en-GB" sz="1400" dirty="0"/>
                        <a:t>People feel as if they are being pulled in different directions.</a:t>
                      </a:r>
                    </a:p>
                    <a:p>
                      <a:pPr marL="285750" indent="-285750">
                        <a:buFont typeface="Arial" panose="020B0604020202020204" pitchFamily="34" charset="0"/>
                        <a:buChar char="•"/>
                      </a:pPr>
                      <a:r>
                        <a:rPr lang="en-GB" sz="1400" dirty="0"/>
                        <a:t>There’s inertia; people seem to be running in circles</a:t>
                      </a:r>
                    </a:p>
                  </a:txBody>
                  <a:tcPr anchor="ctr"/>
                </a:tc>
                <a:extLst>
                  <a:ext uri="{0D108BD9-81ED-4DB2-BD59-A6C34878D82A}">
                    <a16:rowId xmlns:a16="http://schemas.microsoft.com/office/drawing/2014/main" val="1475024798"/>
                  </a:ext>
                </a:extLst>
              </a:tr>
              <a:tr h="979527">
                <a:tc>
                  <a:txBody>
                    <a:bodyPr/>
                    <a:lstStyle/>
                    <a:p>
                      <a:pPr algn="ctr"/>
                      <a:r>
                        <a:rPr lang="en-GB" b="1" dirty="0"/>
                        <a:t>Alignment</a:t>
                      </a:r>
                    </a:p>
                  </a:txBody>
                  <a:tcPr anchor="ctr"/>
                </a:tc>
                <a:tc>
                  <a:txBody>
                    <a:bodyPr/>
                    <a:lstStyle/>
                    <a:p>
                      <a:pPr marL="171450" indent="-171450">
                        <a:buFont typeface="Arial" panose="020B0604020202020204" pitchFamily="34" charset="0"/>
                        <a:buChar char="•"/>
                      </a:pPr>
                      <a:r>
                        <a:rPr lang="en-GB" sz="1400" dirty="0"/>
                        <a:t>Everyone is clear about each other’s roles and responsibilities</a:t>
                      </a:r>
                    </a:p>
                    <a:p>
                      <a:pPr marL="171450" indent="-171450">
                        <a:buFont typeface="Arial" panose="020B0604020202020204" pitchFamily="34" charset="0"/>
                        <a:buChar char="•"/>
                      </a:pPr>
                      <a:r>
                        <a:rPr lang="en-GB" sz="1400" dirty="0"/>
                        <a:t>The work of each individual/group fits well with the work of other individuals/groups.</a:t>
                      </a:r>
                    </a:p>
                    <a:p>
                      <a:pPr marL="171450" indent="-171450">
                        <a:buFont typeface="Arial" panose="020B0604020202020204" pitchFamily="34" charset="0"/>
                        <a:buChar char="•"/>
                      </a:pPr>
                      <a:r>
                        <a:rPr lang="en-GB" sz="1400" dirty="0"/>
                        <a:t>There’s a sense of organisation, coordination, and synchronisation</a:t>
                      </a:r>
                    </a:p>
                  </a:txBody>
                  <a:tcPr anchor="ctr"/>
                </a:tc>
                <a:tc>
                  <a:txBody>
                    <a:bodyPr/>
                    <a:lstStyle/>
                    <a:p>
                      <a:pPr marL="171450" indent="-171450">
                        <a:buFont typeface="Arial" panose="020B0604020202020204" pitchFamily="34" charset="0"/>
                        <a:buChar char="•"/>
                      </a:pPr>
                      <a:r>
                        <a:rPr lang="en-GB" sz="1400" dirty="0"/>
                        <a:t>Things are in disarray: deadlines are missed, rework is required, there’s duplication of effort</a:t>
                      </a:r>
                    </a:p>
                    <a:p>
                      <a:pPr marL="171450" indent="-171450">
                        <a:buFont typeface="Arial" panose="020B0604020202020204" pitchFamily="34" charset="0"/>
                        <a:buChar char="•"/>
                      </a:pPr>
                      <a:r>
                        <a:rPr lang="en-GB" sz="1400" dirty="0"/>
                        <a:t>People feel isolated from one another</a:t>
                      </a:r>
                    </a:p>
                    <a:p>
                      <a:pPr marL="171450" indent="-171450">
                        <a:buFont typeface="Arial" panose="020B0604020202020204" pitchFamily="34" charset="0"/>
                        <a:buChar char="•"/>
                      </a:pPr>
                      <a:r>
                        <a:rPr lang="en-GB" sz="1400" dirty="0"/>
                        <a:t>Groups compete with one another</a:t>
                      </a:r>
                    </a:p>
                  </a:txBody>
                  <a:tcPr anchor="ctr"/>
                </a:tc>
                <a:extLst>
                  <a:ext uri="{0D108BD9-81ED-4DB2-BD59-A6C34878D82A}">
                    <a16:rowId xmlns:a16="http://schemas.microsoft.com/office/drawing/2014/main" val="3387508564"/>
                  </a:ext>
                </a:extLst>
              </a:tr>
              <a:tr h="761854">
                <a:tc>
                  <a:txBody>
                    <a:bodyPr/>
                    <a:lstStyle/>
                    <a:p>
                      <a:pPr algn="ctr"/>
                      <a:r>
                        <a:rPr lang="en-GB" b="1" dirty="0"/>
                        <a:t>Commitment</a:t>
                      </a:r>
                    </a:p>
                  </a:txBody>
                  <a:tcPr anchor="ctr"/>
                </a:tc>
                <a:tc>
                  <a:txBody>
                    <a:bodyPr/>
                    <a:lstStyle/>
                    <a:p>
                      <a:pPr marL="171450" indent="-171450">
                        <a:buFont typeface="Arial" panose="020B0604020202020204" pitchFamily="34" charset="0"/>
                        <a:buChar char="•"/>
                      </a:pPr>
                      <a:r>
                        <a:rPr lang="en-GB" sz="1400" dirty="0"/>
                        <a:t>People give the extra effort needed for the group to succeed</a:t>
                      </a:r>
                    </a:p>
                    <a:p>
                      <a:pPr marL="171450" indent="-171450">
                        <a:buFont typeface="Arial" panose="020B0604020202020204" pitchFamily="34" charset="0"/>
                        <a:buChar char="•"/>
                      </a:pPr>
                      <a:r>
                        <a:rPr lang="en-GB" sz="1400" dirty="0"/>
                        <a:t>There’s a sense of trust and mutual responsibility for the work</a:t>
                      </a:r>
                    </a:p>
                    <a:p>
                      <a:pPr marL="171450" indent="-171450">
                        <a:buFont typeface="Arial" panose="020B0604020202020204" pitchFamily="34" charset="0"/>
                        <a:buChar char="•"/>
                      </a:pPr>
                      <a:r>
                        <a:rPr lang="en-GB" sz="1400" dirty="0"/>
                        <a:t>People express considerable passion and motivation for the work</a:t>
                      </a:r>
                    </a:p>
                  </a:txBody>
                  <a:tcPr anchor="ctr"/>
                </a:tc>
                <a:tc>
                  <a:txBody>
                    <a:bodyPr/>
                    <a:lstStyle/>
                    <a:p>
                      <a:pPr marL="171450" indent="-171450">
                        <a:buFont typeface="Arial" panose="020B0604020202020204" pitchFamily="34" charset="0"/>
                        <a:buChar char="•"/>
                      </a:pPr>
                      <a:r>
                        <a:rPr lang="en-GB" sz="1400" dirty="0"/>
                        <a:t>Only the easy things get done</a:t>
                      </a:r>
                    </a:p>
                    <a:p>
                      <a:pPr marL="171450" indent="-171450">
                        <a:buFont typeface="Arial" panose="020B0604020202020204" pitchFamily="34" charset="0"/>
                        <a:buChar char="•"/>
                      </a:pPr>
                      <a:r>
                        <a:rPr lang="en-GB" sz="1400" dirty="0"/>
                        <a:t>Everyone is just asking “what’s in it for me?”</a:t>
                      </a:r>
                    </a:p>
                    <a:p>
                      <a:pPr marL="171450" indent="-171450">
                        <a:buFont typeface="Arial" panose="020B0604020202020204" pitchFamily="34" charset="0"/>
                        <a:buChar char="•"/>
                      </a:pPr>
                      <a:r>
                        <a:rPr lang="en-GB" sz="1400" dirty="0"/>
                        <a:t>People are not “walking the talk”</a:t>
                      </a:r>
                    </a:p>
                  </a:txBody>
                  <a:tcPr anchor="ctr"/>
                </a:tc>
                <a:extLst>
                  <a:ext uri="{0D108BD9-81ED-4DB2-BD59-A6C34878D82A}">
                    <a16:rowId xmlns:a16="http://schemas.microsoft.com/office/drawing/2014/main" val="1769193204"/>
                  </a:ext>
                </a:extLst>
              </a:tr>
            </a:tbl>
          </a:graphicData>
        </a:graphic>
      </p:graphicFrame>
      <p:pic>
        <p:nvPicPr>
          <p:cNvPr id="1026" name="Picture 2" descr="Leadership Development Results That Matter | CCL | Learn More">
            <a:extLst>
              <a:ext uri="{FF2B5EF4-FFF2-40B4-BE49-F238E27FC236}">
                <a16:creationId xmlns:a16="http://schemas.microsoft.com/office/drawing/2014/main" id="{4C9D1409-E565-9049-AC89-1CC672FAC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2721" y="5755640"/>
            <a:ext cx="2214120" cy="603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460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9" name="Content Placeholder 2">
            <a:extLst>
              <a:ext uri="{FF2B5EF4-FFF2-40B4-BE49-F238E27FC236}">
                <a16:creationId xmlns:a16="http://schemas.microsoft.com/office/drawing/2014/main" id="{6AE3F529-C49C-88AA-2C25-D917FCE10847}"/>
              </a:ext>
            </a:extLst>
          </p:cNvPr>
          <p:cNvSpPr txBox="1">
            <a:spLocks/>
          </p:cNvSpPr>
          <p:nvPr/>
        </p:nvSpPr>
        <p:spPr>
          <a:xfrm>
            <a:off x="477564" y="2785225"/>
            <a:ext cx="5618436"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7000"/>
              </a:lnSpc>
              <a:spcAft>
                <a:spcPts val="800"/>
              </a:spcAft>
            </a:pPr>
            <a:r>
              <a:rPr lang="en-GB" sz="2800" b="1" dirty="0">
                <a:solidFill>
                  <a:schemeClr val="tx1"/>
                </a:solidFill>
                <a:latin typeface="Gotham" panose="02000504020000020004" pitchFamily="2" charset="0"/>
                <a:ea typeface="+mj-ea"/>
                <a:cs typeface="+mj-cs"/>
              </a:rPr>
              <a:t>If leadership is not inclusive, it is not compassionate</a:t>
            </a:r>
          </a:p>
        </p:txBody>
      </p:sp>
      <p:pic>
        <p:nvPicPr>
          <p:cNvPr id="6" name="Picture 5" descr="A group of people sitting at a table looking at a piece of paper&#10;&#10;Description automatically generated">
            <a:extLst>
              <a:ext uri="{FF2B5EF4-FFF2-40B4-BE49-F238E27FC236}">
                <a16:creationId xmlns:a16="http://schemas.microsoft.com/office/drawing/2014/main" id="{FA50E27D-EB1B-8184-A09B-43F205741B74}"/>
              </a:ext>
            </a:extLst>
          </p:cNvPr>
          <p:cNvPicPr>
            <a:picLocks noChangeAspect="1"/>
          </p:cNvPicPr>
          <p:nvPr/>
        </p:nvPicPr>
        <p:blipFill rotWithShape="1">
          <a:blip r:embed="rId4">
            <a:extLst>
              <a:ext uri="{28A0092B-C50C-407E-A947-70E740481C1C}">
                <a14:useLocalDpi xmlns:a14="http://schemas.microsoft.com/office/drawing/2010/main" val="0"/>
              </a:ext>
            </a:extLst>
          </a:blip>
          <a:srcRect l="28150" r="19160"/>
          <a:stretch/>
        </p:blipFill>
        <p:spPr>
          <a:xfrm>
            <a:off x="5554721" y="10"/>
            <a:ext cx="6637279"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2" name="Title 2">
            <a:extLst>
              <a:ext uri="{FF2B5EF4-FFF2-40B4-BE49-F238E27FC236}">
                <a16:creationId xmlns:a16="http://schemas.microsoft.com/office/drawing/2014/main" id="{90B6DAE3-400A-59DB-193E-C832484D3905}"/>
              </a:ext>
            </a:extLst>
          </p:cNvPr>
          <p:cNvSpPr txBox="1">
            <a:spLocks/>
          </p:cNvSpPr>
          <p:nvPr/>
        </p:nvSpPr>
        <p:spPr>
          <a:xfrm>
            <a:off x="605814" y="1246633"/>
            <a:ext cx="71107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4000" b="1" dirty="0">
                <a:solidFill>
                  <a:srgbClr val="325083"/>
                </a:solidFill>
                <a:latin typeface="Gotham"/>
                <a:cs typeface="Calibri"/>
              </a:rPr>
              <a:t>Why should we be inclusive?</a:t>
            </a:r>
            <a:endParaRPr kumimoji="0" lang="en-US" sz="4000" b="0" i="0" u="none" strike="noStrike" kern="1200" cap="none" spc="0" normalizeH="0" baseline="0" noProof="0" dirty="0">
              <a:ln>
                <a:noFill/>
              </a:ln>
              <a:solidFill>
                <a:srgbClr val="325083"/>
              </a:solidFill>
              <a:effectLst/>
              <a:uLnTx/>
              <a:uFillTx/>
              <a:latin typeface="Calibri Light" panose="020F0302020204030204"/>
              <a:ea typeface="+mj-ea"/>
              <a:cs typeface="Calibri"/>
            </a:endParaRPr>
          </a:p>
        </p:txBody>
      </p:sp>
    </p:spTree>
    <p:extLst>
      <p:ext uri="{BB962C8B-B14F-4D97-AF65-F5344CB8AC3E}">
        <p14:creationId xmlns:p14="http://schemas.microsoft.com/office/powerpoint/2010/main" val="2302029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9" name="Content Placeholder 2">
            <a:extLst>
              <a:ext uri="{FF2B5EF4-FFF2-40B4-BE49-F238E27FC236}">
                <a16:creationId xmlns:a16="http://schemas.microsoft.com/office/drawing/2014/main" id="{6AE3F529-C49C-88AA-2C25-D917FCE10847}"/>
              </a:ext>
            </a:extLst>
          </p:cNvPr>
          <p:cNvSpPr txBox="1">
            <a:spLocks/>
          </p:cNvSpPr>
          <p:nvPr/>
        </p:nvSpPr>
        <p:spPr>
          <a:xfrm>
            <a:off x="605814" y="1854013"/>
            <a:ext cx="5421760" cy="31499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2000" i="0" u="none" strike="noStrike" kern="1200" cap="none" spc="0" normalizeH="0" baseline="0" noProof="0" dirty="0">
                <a:ln>
                  <a:noFill/>
                </a:ln>
                <a:solidFill>
                  <a:prstClr val="black"/>
                </a:solidFill>
                <a:effectLst/>
                <a:uLnTx/>
                <a:uFillTx/>
                <a:latin typeface="Gotham" panose="02000504020000020004" pitchFamily="2" charset="0"/>
                <a:ea typeface="+mn-ea"/>
                <a:cs typeface="+mn-cs"/>
              </a:rPr>
              <a:t>Moral Issue</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2000" dirty="0">
                <a:solidFill>
                  <a:prstClr val="black"/>
                </a:solidFill>
                <a:latin typeface="Gotham" panose="02000504020000020004" pitchFamily="2" charset="0"/>
              </a:rPr>
              <a:t>Health Inequalities </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2000" dirty="0">
                <a:solidFill>
                  <a:prstClr val="black"/>
                </a:solidFill>
                <a:latin typeface="Gotham" panose="02000504020000020004" pitchFamily="2" charset="0"/>
              </a:rPr>
              <a:t>Positively diverse teams and organisations are more productive and innovate </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2000" dirty="0">
                <a:solidFill>
                  <a:prstClr val="black"/>
                </a:solidFill>
                <a:latin typeface="Gotham" panose="02000504020000020004" pitchFamily="2" charset="0"/>
              </a:rPr>
              <a:t>Better care quality and financial performance</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2000" i="0" u="none" strike="noStrike" kern="1200" cap="none" spc="0" normalizeH="0" baseline="0" noProof="0" dirty="0">
                <a:ln>
                  <a:noFill/>
                </a:ln>
                <a:solidFill>
                  <a:prstClr val="black"/>
                </a:solidFill>
                <a:effectLst/>
                <a:uLnTx/>
                <a:uFillTx/>
                <a:latin typeface="Gotham" panose="02000504020000020004" pitchFamily="2" charset="0"/>
                <a:ea typeface="+mn-ea"/>
                <a:cs typeface="+mn-cs"/>
              </a:rPr>
              <a:t>Four behaviours of Compassionate Leadership is core to inclusive leadership</a:t>
            </a:r>
          </a:p>
        </p:txBody>
      </p:sp>
      <p:sp>
        <p:nvSpPr>
          <p:cNvPr id="6" name="Title 2">
            <a:extLst>
              <a:ext uri="{FF2B5EF4-FFF2-40B4-BE49-F238E27FC236}">
                <a16:creationId xmlns:a16="http://schemas.microsoft.com/office/drawing/2014/main" id="{4AB98263-9D3B-CF2F-3DDB-0AFC601D14E3}"/>
              </a:ext>
            </a:extLst>
          </p:cNvPr>
          <p:cNvSpPr txBox="1">
            <a:spLocks/>
          </p:cNvSpPr>
          <p:nvPr/>
        </p:nvSpPr>
        <p:spPr>
          <a:xfrm>
            <a:off x="605814" y="423068"/>
            <a:ext cx="71107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325083"/>
                </a:solidFill>
                <a:effectLst/>
                <a:uLnTx/>
                <a:uFillTx/>
                <a:latin typeface="Gotham"/>
                <a:ea typeface="+mj-ea"/>
                <a:cs typeface="Calibri"/>
              </a:rPr>
              <a:t>Why should we be inclusive?</a:t>
            </a:r>
            <a:endParaRPr kumimoji="0" lang="en-US" sz="4000" b="0" i="0" u="none" strike="noStrike" kern="1200" cap="none" spc="0" normalizeH="0" baseline="0" noProof="0" dirty="0">
              <a:ln>
                <a:noFill/>
              </a:ln>
              <a:solidFill>
                <a:srgbClr val="325083"/>
              </a:solidFill>
              <a:effectLst/>
              <a:uLnTx/>
              <a:uFillTx/>
              <a:latin typeface="Calibri Light" panose="020F0302020204030204"/>
              <a:ea typeface="+mj-ea"/>
              <a:cs typeface="Calibri"/>
            </a:endParaRPr>
          </a:p>
        </p:txBody>
      </p:sp>
      <p:grpSp>
        <p:nvGrpSpPr>
          <p:cNvPr id="35" name="Group 34">
            <a:extLst>
              <a:ext uri="{FF2B5EF4-FFF2-40B4-BE49-F238E27FC236}">
                <a16:creationId xmlns:a16="http://schemas.microsoft.com/office/drawing/2014/main" id="{7BF8E524-905D-BEA4-EDBC-2DCA87679CCD}"/>
              </a:ext>
            </a:extLst>
          </p:cNvPr>
          <p:cNvGrpSpPr/>
          <p:nvPr/>
        </p:nvGrpSpPr>
        <p:grpSpPr>
          <a:xfrm>
            <a:off x="6164427" y="649139"/>
            <a:ext cx="5992351" cy="5884825"/>
            <a:chOff x="6164427" y="649139"/>
            <a:chExt cx="5992351" cy="5884825"/>
          </a:xfrm>
        </p:grpSpPr>
        <p:sp>
          <p:nvSpPr>
            <p:cNvPr id="22" name="Rectangle: Rounded Corners 21">
              <a:extLst>
                <a:ext uri="{FF2B5EF4-FFF2-40B4-BE49-F238E27FC236}">
                  <a16:creationId xmlns:a16="http://schemas.microsoft.com/office/drawing/2014/main" id="{24476805-67F8-14E9-0484-C0C3DC35AF01}"/>
                </a:ext>
                <a:ext uri="{C183D7F6-B498-43B3-948B-1728B52AA6E4}">
                  <adec:decorative xmlns:adec="http://schemas.microsoft.com/office/drawing/2017/decorative" val="1"/>
                </a:ext>
              </a:extLst>
            </p:cNvPr>
            <p:cNvSpPr/>
            <p:nvPr/>
          </p:nvSpPr>
          <p:spPr>
            <a:xfrm>
              <a:off x="6164427" y="649794"/>
              <a:ext cx="5992351" cy="5884170"/>
            </a:xfrm>
            <a:prstGeom prst="roundRect">
              <a:avLst>
                <a:gd name="adj" fmla="val 3017"/>
              </a:avLst>
            </a:prstGeom>
            <a:solidFill>
              <a:srgbClr val="F9FCFD"/>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pic>
          <p:nvPicPr>
            <p:cNvPr id="23" name="Picture 22">
              <a:extLst>
                <a:ext uri="{FF2B5EF4-FFF2-40B4-BE49-F238E27FC236}">
                  <a16:creationId xmlns:a16="http://schemas.microsoft.com/office/drawing/2014/main" id="{A697E284-2CD4-2F7E-BBBF-0FF3090FF723}"/>
                </a:ext>
                <a:ext uri="{C183D7F6-B498-43B3-948B-1728B52AA6E4}">
                  <adec:decorative xmlns:adec="http://schemas.microsoft.com/office/drawing/2017/decorative" val="1"/>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5384" t="11517" r="11674" b="7622"/>
            <a:stretch/>
          </p:blipFill>
          <p:spPr>
            <a:xfrm rot="18855899">
              <a:off x="6451811" y="891235"/>
              <a:ext cx="5386829" cy="5628102"/>
            </a:xfrm>
            <a:prstGeom prst="ellipse">
              <a:avLst/>
            </a:prstGeom>
          </p:spPr>
        </p:pic>
        <p:sp>
          <p:nvSpPr>
            <p:cNvPr id="24" name="Rectangle 23" descr="Compassionate Behaviours Compass">
              <a:extLst>
                <a:ext uri="{FF2B5EF4-FFF2-40B4-BE49-F238E27FC236}">
                  <a16:creationId xmlns:a16="http://schemas.microsoft.com/office/drawing/2014/main" id="{9323BB91-FDBC-2A35-F033-1BE36D5392FA}"/>
                </a:ext>
              </a:extLst>
            </p:cNvPr>
            <p:cNvSpPr/>
            <p:nvPr/>
          </p:nvSpPr>
          <p:spPr>
            <a:xfrm>
              <a:off x="6939898" y="649139"/>
              <a:ext cx="4331195" cy="338554"/>
            </a:xfrm>
            <a:prstGeom prst="rect">
              <a:avLst/>
            </a:prstGeom>
            <a:noFill/>
          </p:spPr>
          <p:txBody>
            <a:bodyPr wrap="square">
              <a:spAutoFit/>
            </a:bodyPr>
            <a:lstStyle/>
            <a:p>
              <a:pPr algn="ctr"/>
              <a:r>
                <a:rPr lang="en-GB" sz="1600" b="1" dirty="0">
                  <a:solidFill>
                    <a:srgbClr val="A21A5B"/>
                  </a:solidFill>
                  <a:latin typeface="Century Gothic" panose="020B0502020202020204" pitchFamily="34" charset="0"/>
                </a:rPr>
                <a:t>Compass</a:t>
              </a:r>
              <a:r>
                <a:rPr lang="en-GB" sz="1600" b="1" dirty="0">
                  <a:solidFill>
                    <a:srgbClr val="325083"/>
                  </a:solidFill>
                  <a:latin typeface="Century Gothic" panose="020B0502020202020204" pitchFamily="34" charset="0"/>
                </a:rPr>
                <a:t>ionate Behaviours Compass</a:t>
              </a:r>
              <a:endParaRPr lang="en-GB" sz="1600" dirty="0">
                <a:solidFill>
                  <a:srgbClr val="325083"/>
                </a:solidFill>
              </a:endParaRPr>
            </a:p>
          </p:txBody>
        </p:sp>
        <p:sp>
          <p:nvSpPr>
            <p:cNvPr id="25" name="TextBox 24">
              <a:extLst>
                <a:ext uri="{FF2B5EF4-FFF2-40B4-BE49-F238E27FC236}">
                  <a16:creationId xmlns:a16="http://schemas.microsoft.com/office/drawing/2014/main" id="{D172135D-F165-936A-9B89-340BB1B8712B}"/>
                </a:ext>
              </a:extLst>
            </p:cNvPr>
            <p:cNvSpPr txBox="1"/>
            <p:nvPr/>
          </p:nvSpPr>
          <p:spPr>
            <a:xfrm>
              <a:off x="8545489" y="1183243"/>
              <a:ext cx="1254715" cy="307777"/>
            </a:xfrm>
            <a:prstGeom prst="rect">
              <a:avLst/>
            </a:prstGeom>
            <a:noFill/>
          </p:spPr>
          <p:txBody>
            <a:bodyPr wrap="square" rtlCol="0">
              <a:spAutoFit/>
            </a:bodyPr>
            <a:lstStyle/>
            <a:p>
              <a:r>
                <a:rPr lang="en-GB" sz="1400" b="1">
                  <a:latin typeface="Century Gothic" panose="020B0502020202020204" pitchFamily="34" charset="0"/>
                </a:rPr>
                <a:t>Attending</a:t>
              </a:r>
            </a:p>
          </p:txBody>
        </p:sp>
        <p:sp>
          <p:nvSpPr>
            <p:cNvPr id="26" name="TextBox 25">
              <a:extLst>
                <a:ext uri="{FF2B5EF4-FFF2-40B4-BE49-F238E27FC236}">
                  <a16:creationId xmlns:a16="http://schemas.microsoft.com/office/drawing/2014/main" id="{65E5D10C-97F3-1ACC-FC78-38D312A9AE14}"/>
                </a:ext>
              </a:extLst>
            </p:cNvPr>
            <p:cNvSpPr txBox="1"/>
            <p:nvPr/>
          </p:nvSpPr>
          <p:spPr>
            <a:xfrm>
              <a:off x="7816897" y="1491020"/>
              <a:ext cx="2399398" cy="830997"/>
            </a:xfrm>
            <a:prstGeom prst="rect">
              <a:avLst/>
            </a:prstGeom>
            <a:noFill/>
          </p:spPr>
          <p:txBody>
            <a:bodyPr wrap="square" rtlCol="0">
              <a:spAutoFit/>
            </a:bodyPr>
            <a:lstStyle/>
            <a:p>
              <a:pPr algn="ctr"/>
              <a:r>
                <a:rPr lang="en-GB" sz="1200" dirty="0">
                  <a:latin typeface="Century Gothic" panose="020B0502020202020204" pitchFamily="34" charset="0"/>
                </a:rPr>
                <a:t>Being present with those we lead. It requires that we ‘listen with attention and fascination’.</a:t>
              </a:r>
            </a:p>
          </p:txBody>
        </p:sp>
        <p:sp>
          <p:nvSpPr>
            <p:cNvPr id="27" name="TextBox 26">
              <a:extLst>
                <a:ext uri="{FF2B5EF4-FFF2-40B4-BE49-F238E27FC236}">
                  <a16:creationId xmlns:a16="http://schemas.microsoft.com/office/drawing/2014/main" id="{511FBA4B-CF67-0E1B-CD22-70BCB3B5548B}"/>
                </a:ext>
              </a:extLst>
            </p:cNvPr>
            <p:cNvSpPr txBox="1"/>
            <p:nvPr/>
          </p:nvSpPr>
          <p:spPr>
            <a:xfrm>
              <a:off x="10261424" y="2566543"/>
              <a:ext cx="1749214" cy="307777"/>
            </a:xfrm>
            <a:prstGeom prst="rect">
              <a:avLst/>
            </a:prstGeom>
            <a:noFill/>
          </p:spPr>
          <p:txBody>
            <a:bodyPr wrap="square" rtlCol="0">
              <a:spAutoFit/>
            </a:bodyPr>
            <a:lstStyle/>
            <a:p>
              <a:r>
                <a:rPr lang="en-GB" sz="1400" b="1" dirty="0">
                  <a:latin typeface="Century Gothic" panose="020B0502020202020204" pitchFamily="34" charset="0"/>
                </a:rPr>
                <a:t>Understanding</a:t>
              </a:r>
            </a:p>
          </p:txBody>
        </p:sp>
        <p:sp>
          <p:nvSpPr>
            <p:cNvPr id="28" name="Rectangle 27" descr="is dependent on listening deeply.&#10; It requires that &#10;we take the &#10;time to listen &#10;in order to &#10;understand&#10; the challenges &#10;that those we lead face in their work">
              <a:extLst>
                <a:ext uri="{FF2B5EF4-FFF2-40B4-BE49-F238E27FC236}">
                  <a16:creationId xmlns:a16="http://schemas.microsoft.com/office/drawing/2014/main" id="{1B8CE05F-5375-3503-70A0-0E786B22EFDB}"/>
                </a:ext>
              </a:extLst>
            </p:cNvPr>
            <p:cNvSpPr/>
            <p:nvPr/>
          </p:nvSpPr>
          <p:spPr>
            <a:xfrm>
              <a:off x="10104055" y="2817268"/>
              <a:ext cx="1611464" cy="2123658"/>
            </a:xfrm>
            <a:prstGeom prst="rect">
              <a:avLst/>
            </a:prstGeom>
          </p:spPr>
          <p:txBody>
            <a:bodyPr wrap="square">
              <a:spAutoFit/>
            </a:bodyPr>
            <a:lstStyle/>
            <a:p>
              <a:pPr algn="r" defTabSz="914400">
                <a:defRPr/>
              </a:pPr>
              <a:r>
                <a:rPr lang="en-GB" sz="1200" kern="0" dirty="0">
                  <a:latin typeface="Century Gothic" panose="020B0502020202020204" pitchFamily="34" charset="0"/>
                </a:rPr>
                <a:t>is dependent on listening deeply.</a:t>
              </a:r>
            </a:p>
            <a:p>
              <a:pPr algn="r" defTabSz="914400">
                <a:defRPr/>
              </a:pPr>
              <a:r>
                <a:rPr lang="en-GB" sz="1200" kern="0" dirty="0">
                  <a:latin typeface="Century Gothic" panose="020B0502020202020204" pitchFamily="34" charset="0"/>
                </a:rPr>
                <a:t> It requires that </a:t>
              </a:r>
            </a:p>
            <a:p>
              <a:pPr algn="r" defTabSz="914400">
                <a:defRPr/>
              </a:pPr>
              <a:r>
                <a:rPr lang="en-GB" sz="1200" kern="0" dirty="0">
                  <a:latin typeface="Century Gothic" panose="020B0502020202020204" pitchFamily="34" charset="0"/>
                </a:rPr>
                <a:t>we take the </a:t>
              </a:r>
            </a:p>
            <a:p>
              <a:pPr algn="r" defTabSz="914400">
                <a:defRPr/>
              </a:pPr>
              <a:r>
                <a:rPr lang="en-GB" sz="1200" kern="0" dirty="0">
                  <a:latin typeface="Century Gothic" panose="020B0502020202020204" pitchFamily="34" charset="0"/>
                </a:rPr>
                <a:t>time to listen </a:t>
              </a:r>
            </a:p>
            <a:p>
              <a:pPr algn="r" defTabSz="914400">
                <a:defRPr/>
              </a:pPr>
              <a:r>
                <a:rPr lang="en-GB" sz="1200" kern="0" dirty="0">
                  <a:latin typeface="Century Gothic" panose="020B0502020202020204" pitchFamily="34" charset="0"/>
                </a:rPr>
                <a:t>in order to </a:t>
              </a:r>
            </a:p>
            <a:p>
              <a:pPr algn="r" defTabSz="914400">
                <a:defRPr/>
              </a:pPr>
              <a:r>
                <a:rPr lang="en-GB" sz="1200" kern="0" dirty="0">
                  <a:latin typeface="Century Gothic" panose="020B0502020202020204" pitchFamily="34" charset="0"/>
                </a:rPr>
                <a:t>understand</a:t>
              </a:r>
            </a:p>
            <a:p>
              <a:pPr algn="r" defTabSz="914400">
                <a:defRPr/>
              </a:pPr>
              <a:r>
                <a:rPr lang="en-GB" sz="1200" kern="0" dirty="0">
                  <a:latin typeface="Century Gothic" panose="020B0502020202020204" pitchFamily="34" charset="0"/>
                </a:rPr>
                <a:t> the challenges </a:t>
              </a:r>
            </a:p>
            <a:p>
              <a:pPr algn="r" defTabSz="914400">
                <a:defRPr/>
              </a:pPr>
              <a:r>
                <a:rPr lang="en-GB" sz="1200" kern="0" dirty="0">
                  <a:latin typeface="Century Gothic" panose="020B0502020202020204" pitchFamily="34" charset="0"/>
                </a:rPr>
                <a:t>that those we</a:t>
              </a:r>
            </a:p>
            <a:p>
              <a:pPr algn="r" defTabSz="914400">
                <a:defRPr/>
              </a:pPr>
              <a:r>
                <a:rPr lang="en-GB" sz="1200" kern="0" dirty="0">
                  <a:latin typeface="Century Gothic" panose="020B0502020202020204" pitchFamily="34" charset="0"/>
                </a:rPr>
                <a:t>lead face in</a:t>
              </a:r>
            </a:p>
            <a:p>
              <a:pPr algn="r" defTabSz="914400">
                <a:defRPr/>
              </a:pPr>
              <a:r>
                <a:rPr lang="en-GB" sz="1200" kern="0" dirty="0">
                  <a:latin typeface="Century Gothic" panose="020B0502020202020204" pitchFamily="34" charset="0"/>
                </a:rPr>
                <a:t>their work. </a:t>
              </a:r>
            </a:p>
          </p:txBody>
        </p:sp>
        <p:sp>
          <p:nvSpPr>
            <p:cNvPr id="29" name="TextBox 28">
              <a:extLst>
                <a:ext uri="{FF2B5EF4-FFF2-40B4-BE49-F238E27FC236}">
                  <a16:creationId xmlns:a16="http://schemas.microsoft.com/office/drawing/2014/main" id="{03E1C01B-42D0-45C4-F068-7EC1D66D1D74}"/>
                </a:ext>
              </a:extLst>
            </p:cNvPr>
            <p:cNvSpPr txBox="1"/>
            <p:nvPr/>
          </p:nvSpPr>
          <p:spPr>
            <a:xfrm>
              <a:off x="8424426" y="4916202"/>
              <a:ext cx="1379811" cy="307777"/>
            </a:xfrm>
            <a:prstGeom prst="rect">
              <a:avLst/>
            </a:prstGeom>
            <a:noFill/>
          </p:spPr>
          <p:txBody>
            <a:bodyPr wrap="square" rtlCol="0">
              <a:spAutoFit/>
            </a:bodyPr>
            <a:lstStyle/>
            <a:p>
              <a:pPr algn="ctr"/>
              <a:r>
                <a:rPr lang="en-GB" sz="1400" b="1" dirty="0">
                  <a:latin typeface="Century Gothic" panose="020B0502020202020204" pitchFamily="34" charset="0"/>
                </a:rPr>
                <a:t>Empathising</a:t>
              </a:r>
            </a:p>
          </p:txBody>
        </p:sp>
        <p:sp>
          <p:nvSpPr>
            <p:cNvPr id="30" name="Rectangle 29" descr="is feeling the strains, pains, &#10;anxieties and frustrations of those&#10; we lead without being overwhelmed by those feelings.  This then gives leaders the motivation to help or serve&#10; those we lead. &#10;">
              <a:extLst>
                <a:ext uri="{FF2B5EF4-FFF2-40B4-BE49-F238E27FC236}">
                  <a16:creationId xmlns:a16="http://schemas.microsoft.com/office/drawing/2014/main" id="{12821EFF-1F38-1150-6FE0-4E251DE41206}"/>
                </a:ext>
              </a:extLst>
            </p:cNvPr>
            <p:cNvSpPr/>
            <p:nvPr/>
          </p:nvSpPr>
          <p:spPr>
            <a:xfrm>
              <a:off x="7725808" y="5154016"/>
              <a:ext cx="3005833" cy="1200329"/>
            </a:xfrm>
            <a:prstGeom prst="rect">
              <a:avLst/>
            </a:prstGeom>
          </p:spPr>
          <p:txBody>
            <a:bodyPr wrap="square">
              <a:spAutoFit/>
            </a:bodyPr>
            <a:lstStyle/>
            <a:p>
              <a:pPr algn="ctr"/>
              <a:r>
                <a:rPr lang="en-GB" sz="1200" dirty="0">
                  <a:latin typeface="Century Gothic" panose="020B0502020202020204" pitchFamily="34" charset="0"/>
                </a:rPr>
                <a:t>is feeling the strains, pains, </a:t>
              </a:r>
            </a:p>
            <a:p>
              <a:pPr algn="ctr"/>
              <a:r>
                <a:rPr lang="en-GB" sz="1200" dirty="0">
                  <a:latin typeface="Century Gothic" panose="020B0502020202020204" pitchFamily="34" charset="0"/>
                </a:rPr>
                <a:t>anxieties and frustrations of those</a:t>
              </a:r>
            </a:p>
            <a:p>
              <a:pPr algn="ctr"/>
              <a:r>
                <a:rPr lang="en-GB" sz="1200" dirty="0">
                  <a:latin typeface="Century Gothic" panose="020B0502020202020204" pitchFamily="34" charset="0"/>
                </a:rPr>
                <a:t> we lead without being overwhelmed by those feelings.  This then gives leaders the motivation to help or serve those we lead. </a:t>
              </a:r>
            </a:p>
          </p:txBody>
        </p:sp>
        <p:sp>
          <p:nvSpPr>
            <p:cNvPr id="31" name="TextBox 30">
              <a:extLst>
                <a:ext uri="{FF2B5EF4-FFF2-40B4-BE49-F238E27FC236}">
                  <a16:creationId xmlns:a16="http://schemas.microsoft.com/office/drawing/2014/main" id="{B87987E7-7839-9724-299D-103C4999D398}"/>
                </a:ext>
              </a:extLst>
            </p:cNvPr>
            <p:cNvSpPr txBox="1"/>
            <p:nvPr/>
          </p:nvSpPr>
          <p:spPr>
            <a:xfrm>
              <a:off x="6714566" y="2307054"/>
              <a:ext cx="1749214" cy="307777"/>
            </a:xfrm>
            <a:prstGeom prst="rect">
              <a:avLst/>
            </a:prstGeom>
            <a:noFill/>
          </p:spPr>
          <p:txBody>
            <a:bodyPr wrap="square" rtlCol="0">
              <a:spAutoFit/>
            </a:bodyPr>
            <a:lstStyle/>
            <a:p>
              <a:r>
                <a:rPr lang="en-GB" sz="1400" b="1" dirty="0">
                  <a:latin typeface="Century Gothic" panose="020B0502020202020204" pitchFamily="34" charset="0"/>
                </a:rPr>
                <a:t>Helping</a:t>
              </a:r>
            </a:p>
          </p:txBody>
        </p:sp>
        <p:sp>
          <p:nvSpPr>
            <p:cNvPr id="32" name="Flowchart: Stored Data 31" descr="to ensure there’s a good path for those we lead to achieve their goals by removing the obstacles or providing the resources and support to help them deliver high quality care.&#10;">
              <a:extLst>
                <a:ext uri="{FF2B5EF4-FFF2-40B4-BE49-F238E27FC236}">
                  <a16:creationId xmlns:a16="http://schemas.microsoft.com/office/drawing/2014/main" id="{4F958DF4-B574-68EB-87CC-9372AB832A8C}"/>
                </a:ext>
              </a:extLst>
            </p:cNvPr>
            <p:cNvSpPr/>
            <p:nvPr/>
          </p:nvSpPr>
          <p:spPr>
            <a:xfrm>
              <a:off x="6353413" y="2537944"/>
              <a:ext cx="2036982" cy="2308324"/>
            </a:xfrm>
            <a:prstGeom prst="flowChartOnlineStorage">
              <a:avLst/>
            </a:prstGeom>
          </p:spPr>
          <p:txBody>
            <a:bodyPr wrap="square" lIns="0" rIns="0">
              <a:spAutoFit/>
            </a:bodyPr>
            <a:lstStyle/>
            <a:p>
              <a:r>
                <a:rPr lang="en-GB" sz="1200" dirty="0">
                  <a:latin typeface="Century Gothic" panose="020B0502020202020204" pitchFamily="34" charset="0"/>
                </a:rPr>
                <a:t>to ensure there’s a good path for those we lead</a:t>
              </a:r>
            </a:p>
            <a:p>
              <a:r>
                <a:rPr lang="en-GB" sz="1200" dirty="0">
                  <a:latin typeface="Century Gothic" panose="020B0502020202020204" pitchFamily="34" charset="0"/>
                </a:rPr>
                <a:t>to achieve</a:t>
              </a:r>
            </a:p>
            <a:p>
              <a:r>
                <a:rPr lang="en-GB" sz="1200" dirty="0">
                  <a:latin typeface="Century Gothic" panose="020B0502020202020204" pitchFamily="34" charset="0"/>
                </a:rPr>
                <a:t>their goals by removing the obstacles or providing the resources and support to help them deliver</a:t>
              </a:r>
            </a:p>
            <a:p>
              <a:r>
                <a:rPr lang="en-GB" sz="1200" dirty="0">
                  <a:latin typeface="Century Gothic" panose="020B0502020202020204" pitchFamily="34" charset="0"/>
                </a:rPr>
                <a:t>high quality care.</a:t>
              </a:r>
            </a:p>
          </p:txBody>
        </p:sp>
        <p:pic>
          <p:nvPicPr>
            <p:cNvPr id="33" name="Graphic 32" descr="Map compass">
              <a:extLst>
                <a:ext uri="{FF2B5EF4-FFF2-40B4-BE49-F238E27FC236}">
                  <a16:creationId xmlns:a16="http://schemas.microsoft.com/office/drawing/2014/main" id="{69F701AC-4F82-F6B3-36AB-B56FAD5FC30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168" t="8286" r="9361" b="10031"/>
            <a:stretch/>
          </p:blipFill>
          <p:spPr>
            <a:xfrm>
              <a:off x="8104126" y="2617268"/>
              <a:ext cx="2102474" cy="2107948"/>
            </a:xfrm>
            <a:prstGeom prst="ellipse">
              <a:avLst/>
            </a:prstGeom>
          </p:spPr>
        </p:pic>
        <p:sp>
          <p:nvSpPr>
            <p:cNvPr id="34" name="TextBox 33">
              <a:extLst>
                <a:ext uri="{FF2B5EF4-FFF2-40B4-BE49-F238E27FC236}">
                  <a16:creationId xmlns:a16="http://schemas.microsoft.com/office/drawing/2014/main" id="{0BE7946B-A55A-1BD0-CE4B-AE70493F4926}"/>
                </a:ext>
                <a:ext uri="{C183D7F6-B498-43B3-948B-1728B52AA6E4}">
                  <adec:decorative xmlns:adec="http://schemas.microsoft.com/office/drawing/2017/decorative" val="1"/>
                </a:ext>
              </a:extLst>
            </p:cNvPr>
            <p:cNvSpPr txBox="1"/>
            <p:nvPr/>
          </p:nvSpPr>
          <p:spPr>
            <a:xfrm>
              <a:off x="8998350" y="2960481"/>
              <a:ext cx="314026" cy="338554"/>
            </a:xfrm>
            <a:prstGeom prst="rect">
              <a:avLst/>
            </a:prstGeom>
            <a:noFill/>
          </p:spPr>
          <p:txBody>
            <a:bodyPr wrap="square" rtlCol="0">
              <a:spAutoFit/>
            </a:bodyPr>
            <a:lstStyle/>
            <a:p>
              <a:r>
                <a:rPr lang="en-GB" sz="1600" dirty="0">
                  <a:solidFill>
                    <a:schemeClr val="bg1"/>
                  </a:solidFill>
                  <a:latin typeface="Century Gothic" panose="020B0502020202020204" pitchFamily="34" charset="0"/>
                </a:rPr>
                <a:t>N</a:t>
              </a:r>
            </a:p>
          </p:txBody>
        </p:sp>
      </p:grpSp>
    </p:spTree>
    <p:extLst>
      <p:ext uri="{BB962C8B-B14F-4D97-AF65-F5344CB8AC3E}">
        <p14:creationId xmlns:p14="http://schemas.microsoft.com/office/powerpoint/2010/main" val="4077018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9" name="Content Placeholder 2">
            <a:extLst>
              <a:ext uri="{FF2B5EF4-FFF2-40B4-BE49-F238E27FC236}">
                <a16:creationId xmlns:a16="http://schemas.microsoft.com/office/drawing/2014/main" id="{6AE3F529-C49C-88AA-2C25-D917FCE10847}"/>
              </a:ext>
            </a:extLst>
          </p:cNvPr>
          <p:cNvSpPr txBox="1">
            <a:spLocks/>
          </p:cNvSpPr>
          <p:nvPr/>
        </p:nvSpPr>
        <p:spPr>
          <a:xfrm>
            <a:off x="477563" y="1523854"/>
            <a:ext cx="5283395" cy="31499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Gotham" panose="02000504020000020004" pitchFamily="2" charset="0"/>
              <a:ea typeface="+mn-ea"/>
              <a:cs typeface="+mn-cs"/>
            </a:endParaRPr>
          </a:p>
        </p:txBody>
      </p:sp>
      <p:pic>
        <p:nvPicPr>
          <p:cNvPr id="7" name="Picture 6" descr="A person and children looking at a baseball game">
            <a:extLst>
              <a:ext uri="{FF2B5EF4-FFF2-40B4-BE49-F238E27FC236}">
                <a16:creationId xmlns:a16="http://schemas.microsoft.com/office/drawing/2014/main" id="{66A0E96C-7B32-B423-7CE2-5C1CC2BCFBC0}"/>
              </a:ext>
            </a:extLst>
          </p:cNvPr>
          <p:cNvPicPr>
            <a:picLocks noChangeAspect="1"/>
          </p:cNvPicPr>
          <p:nvPr/>
        </p:nvPicPr>
        <p:blipFill rotWithShape="1">
          <a:blip r:embed="rId4">
            <a:extLst>
              <a:ext uri="{28A0092B-C50C-407E-A947-70E740481C1C}">
                <a14:useLocalDpi xmlns:a14="http://schemas.microsoft.com/office/drawing/2010/main" val="0"/>
              </a:ext>
            </a:extLst>
          </a:blip>
          <a:srcRect l="3063" t="-11735" r="2350" b="-13996"/>
          <a:stretch/>
        </p:blipFill>
        <p:spPr>
          <a:xfrm>
            <a:off x="3692769" y="-849924"/>
            <a:ext cx="8499231" cy="866921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2">
            <a:extLst>
              <a:ext uri="{FF2B5EF4-FFF2-40B4-BE49-F238E27FC236}">
                <a16:creationId xmlns:a16="http://schemas.microsoft.com/office/drawing/2014/main" id="{A1C09C6C-190A-51FC-3398-912652580F44}"/>
              </a:ext>
            </a:extLst>
          </p:cNvPr>
          <p:cNvSpPr txBox="1">
            <a:spLocks/>
          </p:cNvSpPr>
          <p:nvPr/>
        </p:nvSpPr>
        <p:spPr>
          <a:xfrm>
            <a:off x="605814" y="1246633"/>
            <a:ext cx="711070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325083"/>
                </a:solidFill>
                <a:effectLst/>
                <a:uLnTx/>
                <a:uFillTx/>
                <a:latin typeface="Gotham"/>
                <a:ea typeface="+mj-ea"/>
                <a:cs typeface="Calibri"/>
              </a:rPr>
              <a:t>Promoting</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325083"/>
                </a:solidFill>
                <a:effectLst/>
                <a:uLnTx/>
                <a:uFillTx/>
                <a:latin typeface="Gotham"/>
                <a:ea typeface="+mj-ea"/>
                <a:cs typeface="Calibri"/>
              </a:rPr>
              <a:t>equity and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325083"/>
                </a:solidFill>
                <a:effectLst/>
                <a:uLnTx/>
                <a:uFillTx/>
                <a:latin typeface="Gotham"/>
                <a:ea typeface="+mj-ea"/>
                <a:cs typeface="Calibri"/>
              </a:rPr>
              <a:t>equality</a:t>
            </a:r>
            <a:endParaRPr kumimoji="0" lang="en-US" sz="4000" b="0" i="0" u="none" strike="noStrike" kern="1200" cap="none" spc="0" normalizeH="0" baseline="0" noProof="0" dirty="0">
              <a:ln>
                <a:noFill/>
              </a:ln>
              <a:solidFill>
                <a:srgbClr val="325083"/>
              </a:solidFill>
              <a:effectLst/>
              <a:uLnTx/>
              <a:uFillTx/>
              <a:latin typeface="Calibri Light" panose="020F0302020204030204"/>
              <a:ea typeface="+mj-ea"/>
              <a:cs typeface="Calibri"/>
            </a:endParaRPr>
          </a:p>
        </p:txBody>
      </p:sp>
    </p:spTree>
    <p:extLst>
      <p:ext uri="{BB962C8B-B14F-4D97-AF65-F5344CB8AC3E}">
        <p14:creationId xmlns:p14="http://schemas.microsoft.com/office/powerpoint/2010/main" val="665301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9" name="Content Placeholder 2">
            <a:extLst>
              <a:ext uri="{FF2B5EF4-FFF2-40B4-BE49-F238E27FC236}">
                <a16:creationId xmlns:a16="http://schemas.microsoft.com/office/drawing/2014/main" id="{6AE3F529-C49C-88AA-2C25-D917FCE10847}"/>
              </a:ext>
            </a:extLst>
          </p:cNvPr>
          <p:cNvSpPr txBox="1">
            <a:spLocks/>
          </p:cNvSpPr>
          <p:nvPr/>
        </p:nvSpPr>
        <p:spPr>
          <a:xfrm>
            <a:off x="477563" y="1523854"/>
            <a:ext cx="5283395" cy="31499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Gotham" panose="02000504020000020004" pitchFamily="2" charset="0"/>
              <a:ea typeface="+mn-ea"/>
              <a:cs typeface="+mn-cs"/>
            </a:endParaRPr>
          </a:p>
        </p:txBody>
      </p:sp>
      <p:pic>
        <p:nvPicPr>
          <p:cNvPr id="7" name="Picture 6" descr="A heart shaped game pieces&#10;&#10;Description automatically generated">
            <a:extLst>
              <a:ext uri="{FF2B5EF4-FFF2-40B4-BE49-F238E27FC236}">
                <a16:creationId xmlns:a16="http://schemas.microsoft.com/office/drawing/2014/main" id="{F7459164-DC28-D771-BB2F-D0A419C3ACC3}"/>
              </a:ext>
            </a:extLst>
          </p:cNvPr>
          <p:cNvPicPr>
            <a:picLocks noChangeAspect="1"/>
          </p:cNvPicPr>
          <p:nvPr/>
        </p:nvPicPr>
        <p:blipFill rotWithShape="1">
          <a:blip r:embed="rId4">
            <a:extLst>
              <a:ext uri="{28A0092B-C50C-407E-A947-70E740481C1C}">
                <a14:useLocalDpi xmlns:a14="http://schemas.microsoft.com/office/drawing/2010/main" val="0"/>
              </a:ext>
            </a:extLst>
          </a:blip>
          <a:srcRect l="6607" t="-301" r="40532" b="301"/>
          <a:stretch/>
        </p:blipFill>
        <p:spPr>
          <a:xfrm>
            <a:off x="5747402" y="10"/>
            <a:ext cx="6444598"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8" name="Content Placeholder 2">
            <a:extLst>
              <a:ext uri="{FF2B5EF4-FFF2-40B4-BE49-F238E27FC236}">
                <a16:creationId xmlns:a16="http://schemas.microsoft.com/office/drawing/2014/main" id="{597999C7-DCAF-E572-FEA9-068D7D3D172B}"/>
              </a:ext>
            </a:extLst>
          </p:cNvPr>
          <p:cNvSpPr txBox="1">
            <a:spLocks/>
          </p:cNvSpPr>
          <p:nvPr/>
        </p:nvSpPr>
        <p:spPr>
          <a:xfrm>
            <a:off x="337190" y="1328153"/>
            <a:ext cx="6620728" cy="31499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nSpc>
                <a:spcPct val="107000"/>
              </a:lnSpc>
              <a:spcAft>
                <a:spcPts val="800"/>
              </a:spcAft>
              <a:buFont typeface="Arial" panose="020B0604020202020204" pitchFamily="34" charset="0"/>
              <a:buChar char="•"/>
            </a:pPr>
            <a:r>
              <a:rPr lang="en-GB" sz="2000" dirty="0">
                <a:solidFill>
                  <a:schemeClr val="tx1"/>
                </a:solidFill>
                <a:effectLst/>
                <a:latin typeface="Gotham" panose="02000504050000020004" pitchFamily="2" charset="0"/>
                <a:ea typeface="Calibri" panose="020F0502020204030204" pitchFamily="34" charset="0"/>
                <a:cs typeface="Arial" panose="020B0604020202020204" pitchFamily="34" charset="0"/>
              </a:rPr>
              <a:t>Compassionate leadership is seeing diversity as a positive in all its forms </a:t>
            </a:r>
          </a:p>
          <a:p>
            <a:pPr marL="285750" indent="-285750">
              <a:lnSpc>
                <a:spcPct val="107000"/>
              </a:lnSpc>
              <a:spcAft>
                <a:spcPts val="800"/>
              </a:spcAft>
              <a:buFont typeface="Arial" panose="020B0604020202020204" pitchFamily="34" charset="0"/>
              <a:buChar char="•"/>
            </a:pPr>
            <a:r>
              <a:rPr lang="en-GB" sz="2000" dirty="0">
                <a:solidFill>
                  <a:schemeClr val="tx1"/>
                </a:solidFill>
                <a:effectLst/>
                <a:latin typeface="Gotham" panose="02000504050000020004" pitchFamily="2" charset="0"/>
                <a:ea typeface="Calibri" panose="020F0502020204030204" pitchFamily="34" charset="0"/>
                <a:cs typeface="Arial" panose="020B0604020202020204" pitchFamily="34" charset="0"/>
              </a:rPr>
              <a:t>Diverse teams with </a:t>
            </a:r>
            <a:r>
              <a:rPr lang="en-GB" sz="2000" i="1" dirty="0">
                <a:solidFill>
                  <a:schemeClr val="tx1"/>
                </a:solidFill>
                <a:effectLst/>
                <a:latin typeface="Gotham" panose="02000504050000020004" pitchFamily="2" charset="0"/>
                <a:ea typeface="Calibri" panose="020F0502020204030204" pitchFamily="34" charset="0"/>
                <a:cs typeface="Arial" panose="020B0604020202020204" pitchFamily="34" charset="0"/>
              </a:rPr>
              <a:t>positive climates </a:t>
            </a:r>
            <a:r>
              <a:rPr lang="en-GB" sz="2000" dirty="0">
                <a:solidFill>
                  <a:schemeClr val="tx1"/>
                </a:solidFill>
                <a:effectLst/>
                <a:latin typeface="Gotham" panose="02000504050000020004" pitchFamily="2" charset="0"/>
                <a:ea typeface="Calibri" panose="020F0502020204030204" pitchFamily="34" charset="0"/>
                <a:cs typeface="Arial" panose="020B0604020202020204" pitchFamily="34" charset="0"/>
              </a:rPr>
              <a:t>and </a:t>
            </a:r>
            <a:r>
              <a:rPr lang="en-GB" sz="2000" i="1" dirty="0">
                <a:solidFill>
                  <a:schemeClr val="tx1"/>
                </a:solidFill>
                <a:effectLst/>
                <a:latin typeface="Gotham" panose="02000504050000020004" pitchFamily="2" charset="0"/>
                <a:ea typeface="Calibri" panose="020F0502020204030204" pitchFamily="34" charset="0"/>
                <a:cs typeface="Arial" panose="020B0604020202020204" pitchFamily="34" charset="0"/>
              </a:rPr>
              <a:t>clear goals </a:t>
            </a:r>
            <a:r>
              <a:rPr lang="en-GB" sz="2000" dirty="0">
                <a:solidFill>
                  <a:schemeClr val="tx1"/>
                </a:solidFill>
                <a:effectLst/>
                <a:latin typeface="Gotham" panose="02000504050000020004" pitchFamily="2" charset="0"/>
                <a:ea typeface="Calibri" panose="020F0502020204030204" pitchFamily="34" charset="0"/>
                <a:cs typeface="Arial" panose="020B0604020202020204" pitchFamily="34" charset="0"/>
              </a:rPr>
              <a:t>are more productive and innovative than other teams </a:t>
            </a:r>
          </a:p>
          <a:p>
            <a:pPr marL="285750" indent="-285750">
              <a:lnSpc>
                <a:spcPct val="107000"/>
              </a:lnSpc>
              <a:spcAft>
                <a:spcPts val="800"/>
              </a:spcAft>
              <a:buFont typeface="Arial" panose="020B0604020202020204" pitchFamily="34" charset="0"/>
              <a:buChar char="•"/>
            </a:pPr>
            <a:r>
              <a:rPr lang="en-GB" sz="2000" dirty="0">
                <a:solidFill>
                  <a:schemeClr val="tx1"/>
                </a:solidFill>
                <a:effectLst/>
                <a:latin typeface="Gotham" panose="02000504050000020004" pitchFamily="2" charset="0"/>
                <a:ea typeface="Calibri" panose="020F0502020204030204" pitchFamily="34" charset="0"/>
                <a:cs typeface="Arial" panose="020B0604020202020204" pitchFamily="34" charset="0"/>
              </a:rPr>
              <a:t>Compassionate leadership requires ‘listening with fascination’ to and valuing the diverse contributions of team members </a:t>
            </a:r>
          </a:p>
          <a:p>
            <a:pPr marL="285750" indent="-285750">
              <a:lnSpc>
                <a:spcPct val="107000"/>
              </a:lnSpc>
              <a:spcAft>
                <a:spcPts val="800"/>
              </a:spcAft>
              <a:buFont typeface="Arial" panose="020B0604020202020204" pitchFamily="34" charset="0"/>
              <a:buChar char="•"/>
            </a:pPr>
            <a:r>
              <a:rPr lang="en-GB" sz="2000" dirty="0">
                <a:solidFill>
                  <a:schemeClr val="tx1"/>
                </a:solidFill>
                <a:effectLst/>
                <a:latin typeface="Gotham" panose="02000504050000020004" pitchFamily="2" charset="0"/>
                <a:ea typeface="Calibri" panose="020F0502020204030204" pitchFamily="34" charset="0"/>
                <a:cs typeface="Arial" panose="020B0604020202020204" pitchFamily="34" charset="0"/>
              </a:rPr>
              <a:t>Being equally present with and supporting all team members </a:t>
            </a:r>
          </a:p>
        </p:txBody>
      </p:sp>
      <p:sp>
        <p:nvSpPr>
          <p:cNvPr id="2" name="Title 2">
            <a:extLst>
              <a:ext uri="{FF2B5EF4-FFF2-40B4-BE49-F238E27FC236}">
                <a16:creationId xmlns:a16="http://schemas.microsoft.com/office/drawing/2014/main" id="{034D9464-D9DB-4483-7968-93B87CE33F59}"/>
              </a:ext>
            </a:extLst>
          </p:cNvPr>
          <p:cNvSpPr txBox="1">
            <a:spLocks/>
          </p:cNvSpPr>
          <p:nvPr/>
        </p:nvSpPr>
        <p:spPr>
          <a:xfrm>
            <a:off x="605814" y="423068"/>
            <a:ext cx="71107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325083"/>
                </a:solidFill>
                <a:effectLst/>
                <a:uLnTx/>
                <a:uFillTx/>
                <a:latin typeface="Gotham"/>
                <a:ea typeface="+mj-ea"/>
                <a:cs typeface="Calibri"/>
              </a:rPr>
              <a:t>Valuing Diversity </a:t>
            </a:r>
            <a:endParaRPr kumimoji="0" lang="en-US" sz="4000" b="0" i="0" u="none" strike="noStrike" kern="1200" cap="none" spc="0" normalizeH="0" baseline="0" noProof="0" dirty="0">
              <a:ln>
                <a:noFill/>
              </a:ln>
              <a:solidFill>
                <a:srgbClr val="325083"/>
              </a:solidFill>
              <a:effectLst/>
              <a:uLnTx/>
              <a:uFillTx/>
              <a:latin typeface="Calibri Light" panose="020F0302020204030204"/>
              <a:ea typeface="+mj-ea"/>
              <a:cs typeface="Calibri"/>
            </a:endParaRPr>
          </a:p>
        </p:txBody>
      </p:sp>
    </p:spTree>
    <p:extLst>
      <p:ext uri="{BB962C8B-B14F-4D97-AF65-F5344CB8AC3E}">
        <p14:creationId xmlns:p14="http://schemas.microsoft.com/office/powerpoint/2010/main" val="3584971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9" name="Content Placeholder 2">
            <a:extLst>
              <a:ext uri="{FF2B5EF4-FFF2-40B4-BE49-F238E27FC236}">
                <a16:creationId xmlns:a16="http://schemas.microsoft.com/office/drawing/2014/main" id="{6AE3F529-C49C-88AA-2C25-D917FCE10847}"/>
              </a:ext>
            </a:extLst>
          </p:cNvPr>
          <p:cNvSpPr txBox="1">
            <a:spLocks/>
          </p:cNvSpPr>
          <p:nvPr/>
        </p:nvSpPr>
        <p:spPr>
          <a:xfrm>
            <a:off x="477563" y="1523854"/>
            <a:ext cx="5283395" cy="31499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Gotham" panose="02000504020000020004" pitchFamily="2" charset="0"/>
              <a:ea typeface="+mn-ea"/>
              <a:cs typeface="+mn-cs"/>
            </a:endParaRPr>
          </a:p>
        </p:txBody>
      </p:sp>
      <p:sp>
        <p:nvSpPr>
          <p:cNvPr id="8" name="Content Placeholder 2">
            <a:extLst>
              <a:ext uri="{FF2B5EF4-FFF2-40B4-BE49-F238E27FC236}">
                <a16:creationId xmlns:a16="http://schemas.microsoft.com/office/drawing/2014/main" id="{597999C7-DCAF-E572-FEA9-068D7D3D172B}"/>
              </a:ext>
            </a:extLst>
          </p:cNvPr>
          <p:cNvSpPr txBox="1">
            <a:spLocks/>
          </p:cNvSpPr>
          <p:nvPr/>
        </p:nvSpPr>
        <p:spPr>
          <a:xfrm>
            <a:off x="337191" y="1328153"/>
            <a:ext cx="4739206" cy="31499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F93D5A3D-C5C1-CD69-F9A1-664E3C0E7ED2}"/>
              </a:ext>
            </a:extLst>
          </p:cNvPr>
          <p:cNvSpPr txBox="1">
            <a:spLocks/>
          </p:cNvSpPr>
          <p:nvPr/>
        </p:nvSpPr>
        <p:spPr>
          <a:xfrm>
            <a:off x="817770" y="2473015"/>
            <a:ext cx="5621348"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7000"/>
              </a:lnSpc>
              <a:spcAft>
                <a:spcPts val="800"/>
              </a:spcAft>
            </a:pPr>
            <a:r>
              <a:rPr lang="en-GB" i="1" dirty="0">
                <a:solidFill>
                  <a:schemeClr val="tx1"/>
                </a:solidFill>
                <a:latin typeface="Gotham" panose="02000504020000020004" pitchFamily="2" charset="0"/>
                <a:ea typeface="+mj-ea"/>
                <a:cs typeface="+mj-cs"/>
              </a:rPr>
              <a:t>Compassionate leadership requires courage and that includes the courage to practise self-awareness in the moment and to identify how our relationships differ among those we lead and interact with. </a:t>
            </a:r>
          </a:p>
          <a:p>
            <a:pPr marL="0" indent="0">
              <a:buNone/>
            </a:pPr>
            <a:r>
              <a:rPr lang="en-GB" sz="2400" b="1" dirty="0">
                <a:solidFill>
                  <a:schemeClr val="tx1"/>
                </a:solidFill>
                <a:latin typeface="Gotham" panose="02000504050000020004" pitchFamily="2" charset="0"/>
              </a:rPr>
              <a:t>M West (2021)</a:t>
            </a:r>
          </a:p>
          <a:p>
            <a:pPr>
              <a:lnSpc>
                <a:spcPct val="107000"/>
              </a:lnSpc>
              <a:spcAft>
                <a:spcPts val="800"/>
              </a:spcAft>
            </a:pPr>
            <a:endParaRPr lang="en-GB" i="1" dirty="0">
              <a:solidFill>
                <a:schemeClr val="tx1"/>
              </a:solidFill>
              <a:latin typeface="Gotham" panose="02000504020000020004" pitchFamily="2" charset="0"/>
              <a:ea typeface="+mj-ea"/>
              <a:cs typeface="+mj-cs"/>
            </a:endParaRPr>
          </a:p>
        </p:txBody>
      </p:sp>
      <p:pic>
        <p:nvPicPr>
          <p:cNvPr id="12" name="Picture 11" descr="A group of paper people holding hands&#10;&#10;Description automatically generated">
            <a:extLst>
              <a:ext uri="{FF2B5EF4-FFF2-40B4-BE49-F238E27FC236}">
                <a16:creationId xmlns:a16="http://schemas.microsoft.com/office/drawing/2014/main" id="{22464061-B8AD-CD77-26ED-FFFA2AB3685F}"/>
              </a:ext>
            </a:extLst>
          </p:cNvPr>
          <p:cNvPicPr>
            <a:picLocks noChangeAspect="1"/>
          </p:cNvPicPr>
          <p:nvPr/>
        </p:nvPicPr>
        <p:blipFill rotWithShape="1">
          <a:blip r:embed="rId4">
            <a:extLst>
              <a:ext uri="{28A0092B-C50C-407E-A947-70E740481C1C}">
                <a14:useLocalDpi xmlns:a14="http://schemas.microsoft.com/office/drawing/2010/main" val="0"/>
              </a:ext>
            </a:extLst>
          </a:blip>
          <a:srcRect l="19313" t="-24966" r="22700" b="-18950"/>
          <a:stretch/>
        </p:blipFill>
        <p:spPr>
          <a:xfrm>
            <a:off x="6149601" y="-1756450"/>
            <a:ext cx="6042399" cy="1000125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2">
            <a:extLst>
              <a:ext uri="{FF2B5EF4-FFF2-40B4-BE49-F238E27FC236}">
                <a16:creationId xmlns:a16="http://schemas.microsoft.com/office/drawing/2014/main" id="{8DB58E5F-D75C-BA95-C693-D8AC619F557F}"/>
              </a:ext>
            </a:extLst>
          </p:cNvPr>
          <p:cNvSpPr txBox="1">
            <a:spLocks/>
          </p:cNvSpPr>
          <p:nvPr/>
        </p:nvSpPr>
        <p:spPr>
          <a:xfrm>
            <a:off x="605814" y="1246633"/>
            <a:ext cx="71107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325083"/>
                </a:solidFill>
                <a:effectLst/>
                <a:uLnTx/>
                <a:uFillTx/>
                <a:latin typeface="Gotham"/>
                <a:ea typeface="+mj-ea"/>
                <a:cs typeface="Calibri"/>
              </a:rPr>
              <a:t>Modelling inclusive leadership</a:t>
            </a:r>
            <a:endParaRPr kumimoji="0" lang="en-US" sz="4000" b="0" i="0" u="none" strike="noStrike" kern="1200" cap="none" spc="0" normalizeH="0" baseline="0" noProof="0" dirty="0">
              <a:ln>
                <a:noFill/>
              </a:ln>
              <a:solidFill>
                <a:srgbClr val="325083"/>
              </a:solidFill>
              <a:effectLst/>
              <a:uLnTx/>
              <a:uFillTx/>
              <a:latin typeface="Calibri Light" panose="020F0302020204030204"/>
              <a:ea typeface="+mj-ea"/>
              <a:cs typeface="Calibri"/>
            </a:endParaRPr>
          </a:p>
        </p:txBody>
      </p:sp>
    </p:spTree>
    <p:extLst>
      <p:ext uri="{BB962C8B-B14F-4D97-AF65-F5344CB8AC3E}">
        <p14:creationId xmlns:p14="http://schemas.microsoft.com/office/powerpoint/2010/main" val="2835388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9" name="Content Placeholder 2">
            <a:extLst>
              <a:ext uri="{FF2B5EF4-FFF2-40B4-BE49-F238E27FC236}">
                <a16:creationId xmlns:a16="http://schemas.microsoft.com/office/drawing/2014/main" id="{6AE3F529-C49C-88AA-2C25-D917FCE10847}"/>
              </a:ext>
            </a:extLst>
          </p:cNvPr>
          <p:cNvSpPr txBox="1">
            <a:spLocks/>
          </p:cNvSpPr>
          <p:nvPr/>
        </p:nvSpPr>
        <p:spPr>
          <a:xfrm>
            <a:off x="477563" y="1523854"/>
            <a:ext cx="5283395" cy="31499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Gotham" panose="02000504020000020004" pitchFamily="2" charset="0"/>
              <a:ea typeface="+mn-ea"/>
              <a:cs typeface="+mn-cs"/>
            </a:endParaRPr>
          </a:p>
        </p:txBody>
      </p:sp>
      <p:sp>
        <p:nvSpPr>
          <p:cNvPr id="8" name="Content Placeholder 2">
            <a:extLst>
              <a:ext uri="{FF2B5EF4-FFF2-40B4-BE49-F238E27FC236}">
                <a16:creationId xmlns:a16="http://schemas.microsoft.com/office/drawing/2014/main" id="{597999C7-DCAF-E572-FEA9-068D7D3D172B}"/>
              </a:ext>
            </a:extLst>
          </p:cNvPr>
          <p:cNvSpPr txBox="1">
            <a:spLocks/>
          </p:cNvSpPr>
          <p:nvPr/>
        </p:nvSpPr>
        <p:spPr>
          <a:xfrm>
            <a:off x="337191" y="1328153"/>
            <a:ext cx="4739206" cy="31499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F93D5A3D-C5C1-CD69-F9A1-664E3C0E7ED2}"/>
              </a:ext>
            </a:extLst>
          </p:cNvPr>
          <p:cNvSpPr txBox="1">
            <a:spLocks/>
          </p:cNvSpPr>
          <p:nvPr/>
        </p:nvSpPr>
        <p:spPr>
          <a:xfrm>
            <a:off x="605814" y="1560189"/>
            <a:ext cx="6927307" cy="944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2400" b="0" i="1" u="none" strike="noStrike" kern="1200" cap="none" spc="0" normalizeH="0" baseline="0" noProof="0" dirty="0">
                <a:ln>
                  <a:noFill/>
                </a:ln>
                <a:solidFill>
                  <a:prstClr val="black"/>
                </a:solidFill>
                <a:effectLst/>
                <a:uLnTx/>
                <a:uFillTx/>
                <a:latin typeface="Gotham" panose="02000504020000020004" pitchFamily="2" charset="0"/>
                <a:ea typeface="+mn-ea"/>
                <a:cs typeface="+mn-cs"/>
              </a:rPr>
              <a:t>Compassionate leadership involves moving towards rather than away from conflict. </a:t>
            </a:r>
          </a:p>
        </p:txBody>
      </p:sp>
      <p:sp>
        <p:nvSpPr>
          <p:cNvPr id="19" name="TextBox 18">
            <a:extLst>
              <a:ext uri="{FF2B5EF4-FFF2-40B4-BE49-F238E27FC236}">
                <a16:creationId xmlns:a16="http://schemas.microsoft.com/office/drawing/2014/main" id="{E66EDD13-FD68-3F90-6136-727A5FFD687A}"/>
              </a:ext>
            </a:extLst>
          </p:cNvPr>
          <p:cNvSpPr txBox="1"/>
          <p:nvPr/>
        </p:nvSpPr>
        <p:spPr>
          <a:xfrm>
            <a:off x="605814" y="2439438"/>
            <a:ext cx="10203484" cy="2800767"/>
          </a:xfrm>
          <a:prstGeom prst="rect">
            <a:avLst/>
          </a:prstGeom>
          <a:noFill/>
        </p:spPr>
        <p:txBody>
          <a:bodyPr wrap="square">
            <a:spAutoFit/>
          </a:bodyPr>
          <a:lstStyle/>
          <a:p>
            <a:r>
              <a:rPr lang="en-GB" sz="2200" b="1" dirty="0">
                <a:solidFill>
                  <a:prstClr val="black"/>
                </a:solidFill>
                <a:latin typeface="Gotham" panose="02000504020000020004" pitchFamily="2" charset="0"/>
              </a:rPr>
              <a:t>Four types of Conflict at work:</a:t>
            </a:r>
          </a:p>
          <a:p>
            <a:endParaRPr lang="en-GB" sz="2200" b="1" dirty="0">
              <a:solidFill>
                <a:prstClr val="black"/>
              </a:solidFill>
              <a:latin typeface="Gotham" panose="02000504020000020004" pitchFamily="2" charset="0"/>
            </a:endParaRPr>
          </a:p>
          <a:p>
            <a:pPr marL="342900" indent="-342900">
              <a:buFont typeface="Arial" panose="020B0604020202020204" pitchFamily="34" charset="0"/>
              <a:buChar char="•"/>
            </a:pPr>
            <a:r>
              <a:rPr lang="en-GB" sz="2200" b="1" dirty="0">
                <a:solidFill>
                  <a:prstClr val="black"/>
                </a:solidFill>
                <a:latin typeface="Gotham" panose="02000504020000020004" pitchFamily="2" charset="0"/>
              </a:rPr>
              <a:t>Task</a:t>
            </a:r>
            <a:r>
              <a:rPr lang="en-GB" sz="2200" dirty="0">
                <a:solidFill>
                  <a:prstClr val="black"/>
                </a:solidFill>
                <a:latin typeface="Gotham" panose="02000504020000020004" pitchFamily="2" charset="0"/>
              </a:rPr>
              <a:t> - conflict over what the task is, the objectives or goal</a:t>
            </a:r>
          </a:p>
          <a:p>
            <a:pPr marL="342900" indent="-342900">
              <a:buFont typeface="Arial" panose="020B0604020202020204" pitchFamily="34" charset="0"/>
              <a:buChar char="•"/>
            </a:pPr>
            <a:r>
              <a:rPr lang="en-GB" sz="2200" b="1" dirty="0">
                <a:solidFill>
                  <a:prstClr val="black"/>
                </a:solidFill>
                <a:latin typeface="Gotham" panose="02000504020000020004" pitchFamily="2" charset="0"/>
              </a:rPr>
              <a:t>Process</a:t>
            </a:r>
            <a:r>
              <a:rPr lang="en-GB" sz="2200" dirty="0">
                <a:solidFill>
                  <a:prstClr val="black"/>
                </a:solidFill>
                <a:latin typeface="Gotham" panose="02000504020000020004" pitchFamily="2" charset="0"/>
              </a:rPr>
              <a:t> - disagreement about how to undertake the task or how we achieve the goal</a:t>
            </a:r>
          </a:p>
          <a:p>
            <a:pPr marL="342900" indent="-342900">
              <a:buFont typeface="Arial" panose="020B0604020202020204" pitchFamily="34" charset="0"/>
              <a:buChar char="•"/>
            </a:pPr>
            <a:r>
              <a:rPr lang="en-GB" sz="2200" b="1" dirty="0">
                <a:solidFill>
                  <a:prstClr val="black"/>
                </a:solidFill>
                <a:latin typeface="Gotham" panose="02000504020000020004" pitchFamily="2" charset="0"/>
              </a:rPr>
              <a:t>Status</a:t>
            </a:r>
            <a:r>
              <a:rPr lang="en-GB" sz="2200" dirty="0">
                <a:solidFill>
                  <a:prstClr val="black"/>
                </a:solidFill>
                <a:latin typeface="Gotham" panose="02000504020000020004" pitchFamily="2" charset="0"/>
              </a:rPr>
              <a:t> - disagreement about who has authority or who is in charge </a:t>
            </a:r>
          </a:p>
          <a:p>
            <a:pPr marL="342900" indent="-342900">
              <a:buFont typeface="Arial" panose="020B0604020202020204" pitchFamily="34" charset="0"/>
              <a:buChar char="•"/>
            </a:pPr>
            <a:r>
              <a:rPr lang="en-GB" sz="2200" b="1" dirty="0">
                <a:solidFill>
                  <a:prstClr val="black"/>
                </a:solidFill>
                <a:latin typeface="Gotham" panose="02000504020000020004" pitchFamily="2" charset="0"/>
              </a:rPr>
              <a:t>Interpersonal conflict </a:t>
            </a:r>
            <a:r>
              <a:rPr lang="en-GB" sz="2200" dirty="0">
                <a:solidFill>
                  <a:prstClr val="black"/>
                </a:solidFill>
                <a:latin typeface="Gotham" panose="02000504020000020004" pitchFamily="2" charset="0"/>
              </a:rPr>
              <a:t>- personal feelings result in resentments, desire to hurt or punish and feelings of anger</a:t>
            </a:r>
          </a:p>
        </p:txBody>
      </p:sp>
      <p:sp>
        <p:nvSpPr>
          <p:cNvPr id="2" name="Title 2">
            <a:extLst>
              <a:ext uri="{FF2B5EF4-FFF2-40B4-BE49-F238E27FC236}">
                <a16:creationId xmlns:a16="http://schemas.microsoft.com/office/drawing/2014/main" id="{7BC5640E-E044-8F1A-5206-04FCA7F28299}"/>
              </a:ext>
            </a:extLst>
          </p:cNvPr>
          <p:cNvSpPr txBox="1">
            <a:spLocks/>
          </p:cNvSpPr>
          <p:nvPr/>
        </p:nvSpPr>
        <p:spPr>
          <a:xfrm>
            <a:off x="605814" y="423068"/>
            <a:ext cx="536812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325083"/>
                </a:solidFill>
                <a:effectLst/>
                <a:uLnTx/>
                <a:uFillTx/>
                <a:latin typeface="Gotham"/>
                <a:ea typeface="+mj-ea"/>
                <a:cs typeface="Calibri"/>
              </a:rPr>
              <a:t>Compassionately Managing Conflict </a:t>
            </a:r>
            <a:endParaRPr kumimoji="0" lang="en-US" sz="4000" b="0" i="0" u="none" strike="noStrike" kern="1200" cap="none" spc="0" normalizeH="0" baseline="0" noProof="0" dirty="0">
              <a:ln>
                <a:noFill/>
              </a:ln>
              <a:solidFill>
                <a:srgbClr val="325083"/>
              </a:solidFill>
              <a:effectLst/>
              <a:uLnTx/>
              <a:uFillTx/>
              <a:latin typeface="Calibri Light" panose="020F0302020204030204"/>
              <a:ea typeface="+mj-ea"/>
              <a:cs typeface="Calibri"/>
            </a:endParaRPr>
          </a:p>
        </p:txBody>
      </p:sp>
    </p:spTree>
    <p:extLst>
      <p:ext uri="{BB962C8B-B14F-4D97-AF65-F5344CB8AC3E}">
        <p14:creationId xmlns:p14="http://schemas.microsoft.com/office/powerpoint/2010/main" val="3138294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ChangeAspect="1"/>
          </p:cNvPicPr>
          <p:nvPr/>
        </p:nvPicPr>
        <p:blipFill>
          <a:blip r:embed="rId3"/>
          <a:stretch>
            <a:fillRect/>
          </a:stretch>
        </p:blipFill>
        <p:spPr>
          <a:xfrm>
            <a:off x="-761" y="1778782"/>
            <a:ext cx="5077158" cy="5077158"/>
          </a:xfrm>
          <a:prstGeom prst="rect">
            <a:avLst/>
          </a:prstGeom>
        </p:spPr>
      </p:pic>
      <p:sp>
        <p:nvSpPr>
          <p:cNvPr id="5" name="Title 1">
            <a:extLst>
              <a:ext uri="{FF2B5EF4-FFF2-40B4-BE49-F238E27FC236}">
                <a16:creationId xmlns:a16="http://schemas.microsoft.com/office/drawing/2014/main" id="{FBC7A131-09CD-549F-B5BC-F12C81A87D1B}"/>
              </a:ext>
            </a:extLst>
          </p:cNvPr>
          <p:cNvSpPr>
            <a:spLocks noGrp="1"/>
          </p:cNvSpPr>
          <p:nvPr>
            <p:ph type="title"/>
          </p:nvPr>
        </p:nvSpPr>
        <p:spPr>
          <a:xfrm>
            <a:off x="993535" y="291356"/>
            <a:ext cx="10204928" cy="710866"/>
          </a:xfrm>
        </p:spPr>
        <p:txBody>
          <a:bodyPr>
            <a:noAutofit/>
          </a:bodyPr>
          <a:lstStyle/>
          <a:p>
            <a:pPr algn="ctr"/>
            <a:r>
              <a:rPr lang="en-GB" sz="4000" b="1" dirty="0">
                <a:solidFill>
                  <a:srgbClr val="325083"/>
                </a:solidFill>
                <a:latin typeface="Gotham" panose="02000504020000020004" pitchFamily="2" charset="0"/>
              </a:rPr>
              <a:t>Module 3: Compassionate Leadership is Effective, Inclusive and Collective</a:t>
            </a:r>
          </a:p>
        </p:txBody>
      </p:sp>
      <p:graphicFrame>
        <p:nvGraphicFramePr>
          <p:cNvPr id="9" name="Content Placeholder 3">
            <a:extLst>
              <a:ext uri="{FF2B5EF4-FFF2-40B4-BE49-F238E27FC236}">
                <a16:creationId xmlns:a16="http://schemas.microsoft.com/office/drawing/2014/main" id="{1C43A4EF-E3F4-3106-9186-3E6F6B3CDA68}"/>
              </a:ext>
            </a:extLst>
          </p:cNvPr>
          <p:cNvGraphicFramePr>
            <a:graphicFrameLocks noGrp="1"/>
          </p:cNvGraphicFramePr>
          <p:nvPr>
            <p:ph idx="1"/>
            <p:extLst>
              <p:ext uri="{D42A27DB-BD31-4B8C-83A1-F6EECF244321}">
                <p14:modId xmlns:p14="http://schemas.microsoft.com/office/powerpoint/2010/main" val="1179770025"/>
              </p:ext>
            </p:extLst>
          </p:nvPr>
        </p:nvGraphicFramePr>
        <p:xfrm>
          <a:off x="655053" y="1363806"/>
          <a:ext cx="10881891" cy="46570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9111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C99A070-0835-BADE-7953-9776AC5CD2E6}"/>
              </a:ext>
            </a:extLst>
          </p:cNvPr>
          <p:cNvPicPr>
            <a:picLocks noChangeAspect="1"/>
          </p:cNvPicPr>
          <p:nvPr/>
        </p:nvPicPr>
        <p:blipFill rotWithShape="1">
          <a:blip r:embed="rId3">
            <a:extLst>
              <a:ext uri="{28A0092B-C50C-407E-A947-70E740481C1C}">
                <a14:useLocalDpi xmlns:a14="http://schemas.microsoft.com/office/drawing/2010/main" val="0"/>
              </a:ext>
            </a:extLst>
          </a:blip>
          <a:srcRect l="33530" r="32885"/>
          <a:stretch/>
        </p:blipFill>
        <p:spPr>
          <a:xfrm>
            <a:off x="8097291" y="10"/>
            <a:ext cx="409470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Picture 7" descr="A blue and white corner with a white star&#10;&#10;Description automatically generated">
            <a:extLst>
              <a:ext uri="{FF2B5EF4-FFF2-40B4-BE49-F238E27FC236}">
                <a16:creationId xmlns:a16="http://schemas.microsoft.com/office/drawing/2014/main" id="{17F525BB-E854-664D-FAF9-210A63E10441}"/>
              </a:ext>
            </a:extLst>
          </p:cNvPr>
          <p:cNvPicPr>
            <a:picLocks noChangeAspect="1"/>
          </p:cNvPicPr>
          <p:nvPr/>
        </p:nvPicPr>
        <p:blipFill>
          <a:blip r:embed="rId4"/>
          <a:stretch>
            <a:fillRect/>
          </a:stretch>
        </p:blipFill>
        <p:spPr>
          <a:xfrm>
            <a:off x="-761" y="1778782"/>
            <a:ext cx="5077158" cy="5077158"/>
          </a:xfrm>
          <a:prstGeom prst="rect">
            <a:avLst/>
          </a:prstGeom>
        </p:spPr>
      </p:pic>
      <p:sp>
        <p:nvSpPr>
          <p:cNvPr id="10" name="Title 2">
            <a:extLst>
              <a:ext uri="{FF2B5EF4-FFF2-40B4-BE49-F238E27FC236}">
                <a16:creationId xmlns:a16="http://schemas.microsoft.com/office/drawing/2014/main" id="{C9C49E9F-8AA3-1B3C-0D25-A8E00EC719BE}"/>
              </a:ext>
            </a:extLst>
          </p:cNvPr>
          <p:cNvSpPr txBox="1">
            <a:spLocks/>
          </p:cNvSpPr>
          <p:nvPr/>
        </p:nvSpPr>
        <p:spPr>
          <a:xfrm>
            <a:off x="605812" y="1778782"/>
            <a:ext cx="7551119"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Gotham" panose="02000504020000020004" pitchFamily="2" charset="0"/>
                <a:ea typeface="+mj-ea"/>
                <a:cs typeface="+mj-cs"/>
              </a:rPr>
              <a:t>Identify the ways that you,</a:t>
            </a:r>
            <a:r>
              <a:rPr lang="en-GB" sz="2400" b="1" dirty="0">
                <a:latin typeface="Gotham" panose="02000504020000020004" pitchFamily="2" charset="0"/>
              </a:rPr>
              <a:t> </a:t>
            </a:r>
            <a:r>
              <a:rPr lang="en-GB" sz="2400" b="1" dirty="0">
                <a:latin typeface="Gotham" panose="02000504020000020004" pitchFamily="2" charset="0"/>
                <a:ea typeface="+mj-ea"/>
                <a:cs typeface="+mj-cs"/>
              </a:rPr>
              <a:t>as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Gotham" panose="02000504020000020004" pitchFamily="2" charset="0"/>
                <a:ea typeface="+mj-ea"/>
                <a:cs typeface="+mj-cs"/>
              </a:rPr>
              <a:t>compassionate leader, can better </a:t>
            </a:r>
            <a:r>
              <a:rPr lang="en-GB" sz="2400" b="1" dirty="0">
                <a:latin typeface="Gotham" panose="02000504020000020004" pitchFamily="2" charset="0"/>
              </a:rPr>
              <a:t>ensure: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latin typeface="Gotham" panose="02000504020000020004"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Gotham" panose="02000504020000020004" pitchFamily="2" charset="0"/>
              </a:rPr>
              <a:t>Your leadership is inclusive</a:t>
            </a:r>
          </a:p>
          <a:p>
            <a:pPr marR="0" lvl="0" algn="l" defTabSz="914400" rtl="0" eaLnBrk="1" fontAlgn="auto" latinLnBrk="0" hangingPunct="1">
              <a:lnSpc>
                <a:spcPct val="100000"/>
              </a:lnSpc>
              <a:spcBef>
                <a:spcPts val="0"/>
              </a:spcBef>
              <a:spcAft>
                <a:spcPts val="0"/>
              </a:spcAft>
              <a:buClrTx/>
              <a:buSzTx/>
              <a:tabLst/>
              <a:defRPr/>
            </a:pPr>
            <a:endParaRPr lang="en-GB" sz="2000" dirty="0">
              <a:latin typeface="Gotham" panose="02000504020000020004"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effectLst/>
                <a:latin typeface="Gotham" panose="02000504020000020004" pitchFamily="2" charset="0"/>
              </a:rPr>
              <a:t>Equity and Equality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dirty="0">
              <a:effectLst/>
              <a:latin typeface="Gotham" panose="02000504020000020004"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Gotham" panose="02000504020000020004" pitchFamily="2" charset="0"/>
              </a:rPr>
              <a:t>You and your team values diversity in all its forms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dirty="0">
              <a:latin typeface="Gotham" panose="02000504020000020004"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effectLst/>
                <a:latin typeface="Gotham" panose="02000504020000020004" pitchFamily="2" charset="0"/>
              </a:rPr>
              <a:t>Conflict is managed more effecti</a:t>
            </a:r>
            <a:r>
              <a:rPr lang="en-GB" sz="2000" dirty="0">
                <a:latin typeface="Gotham" panose="02000504020000020004" pitchFamily="2" charset="0"/>
              </a:rPr>
              <a:t>vely within your team</a:t>
            </a:r>
            <a:endParaRPr lang="en-GB" sz="2000" dirty="0">
              <a:effectLst/>
              <a:latin typeface="Gotham" panose="02000504020000020004" pitchFamily="2" charset="0"/>
            </a:endParaRPr>
          </a:p>
        </p:txBody>
      </p:sp>
      <p:grpSp>
        <p:nvGrpSpPr>
          <p:cNvPr id="20" name="Group 19">
            <a:extLst>
              <a:ext uri="{FF2B5EF4-FFF2-40B4-BE49-F238E27FC236}">
                <a16:creationId xmlns:a16="http://schemas.microsoft.com/office/drawing/2014/main" id="{AD49CD79-6DAB-0C5A-D0C3-4828895F31E2}"/>
              </a:ext>
            </a:extLst>
          </p:cNvPr>
          <p:cNvGrpSpPr/>
          <p:nvPr/>
        </p:nvGrpSpPr>
        <p:grpSpPr>
          <a:xfrm>
            <a:off x="10590983" y="5351330"/>
            <a:ext cx="1279301" cy="1420292"/>
            <a:chOff x="10542802" y="5047792"/>
            <a:chExt cx="1279301" cy="1420292"/>
          </a:xfrm>
        </p:grpSpPr>
        <p:sp>
          <p:nvSpPr>
            <p:cNvPr id="21" name="Oval 20">
              <a:extLst>
                <a:ext uri="{FF2B5EF4-FFF2-40B4-BE49-F238E27FC236}">
                  <a16:creationId xmlns:a16="http://schemas.microsoft.com/office/drawing/2014/main" id="{7D01F2E8-932C-AF95-7713-06276F182B96}"/>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BEEA1CD6-582C-3F85-18D9-B4D7BDD81186}"/>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descr="Document with solid fill">
              <a:extLst>
                <a:ext uri="{FF2B5EF4-FFF2-40B4-BE49-F238E27FC236}">
                  <a16:creationId xmlns:a16="http://schemas.microsoft.com/office/drawing/2014/main" id="{8E3A1BD8-60FC-EC49-2FA5-993601C9C3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69036" y="5442013"/>
              <a:ext cx="826296" cy="826296"/>
            </a:xfrm>
            <a:prstGeom prst="rect">
              <a:avLst/>
            </a:prstGeom>
            <a:effectLst/>
          </p:spPr>
        </p:pic>
        <p:sp>
          <p:nvSpPr>
            <p:cNvPr id="24" name="Oval 23">
              <a:extLst>
                <a:ext uri="{FF2B5EF4-FFF2-40B4-BE49-F238E27FC236}">
                  <a16:creationId xmlns:a16="http://schemas.microsoft.com/office/drawing/2014/main" id="{F3595412-1E5B-4248-1C50-78951EA0B953}"/>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D8265FD5-8B7A-1BC5-CC63-A17789E01C0A}"/>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1EDC7E09-A405-EB07-7D0C-1EEC89B707AE}"/>
                </a:ext>
              </a:extLst>
            </p:cNvPr>
            <p:cNvSpPr txBox="1"/>
            <p:nvPr/>
          </p:nvSpPr>
          <p:spPr>
            <a:xfrm>
              <a:off x="11344677" y="5062411"/>
              <a:ext cx="4271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917F"/>
                  </a:solidFill>
                  <a:effectLst/>
                  <a:uLnTx/>
                  <a:uFillTx/>
                  <a:latin typeface="Gotham Black" pitchFamily="50" charset="0"/>
                  <a:ea typeface="+mn-ea"/>
                  <a:cs typeface="+mn-cs"/>
                </a:rPr>
                <a:t>2</a:t>
              </a:r>
              <a:endParaRPr kumimoji="0" lang="en-GB" sz="2000" b="0" i="0" u="none" strike="noStrike" kern="1200" cap="none" spc="0" normalizeH="0" baseline="0" noProof="0" dirty="0">
                <a:ln>
                  <a:noFill/>
                </a:ln>
                <a:solidFill>
                  <a:srgbClr val="00917F"/>
                </a:solidFill>
                <a:effectLst/>
                <a:uLnTx/>
                <a:uFillTx/>
                <a:latin typeface="Gotham Black" pitchFamily="50" charset="0"/>
                <a:ea typeface="+mn-ea"/>
                <a:cs typeface="+mn-cs"/>
              </a:endParaRPr>
            </a:p>
          </p:txBody>
        </p:sp>
      </p:grpSp>
      <p:sp>
        <p:nvSpPr>
          <p:cNvPr id="3" name="Title 2">
            <a:extLst>
              <a:ext uri="{FF2B5EF4-FFF2-40B4-BE49-F238E27FC236}">
                <a16:creationId xmlns:a16="http://schemas.microsoft.com/office/drawing/2014/main" id="{51EB2721-5682-25F7-C6F9-0A8D4665FA57}"/>
              </a:ext>
            </a:extLst>
          </p:cNvPr>
          <p:cNvSpPr txBox="1">
            <a:spLocks/>
          </p:cNvSpPr>
          <p:nvPr/>
        </p:nvSpPr>
        <p:spPr>
          <a:xfrm>
            <a:off x="605814" y="1246633"/>
            <a:ext cx="43916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Exercise</a:t>
            </a:r>
            <a:endParaRPr lang="en-US" sz="4000" dirty="0">
              <a:solidFill>
                <a:srgbClr val="325083"/>
              </a:solidFill>
              <a:cs typeface="Calibri"/>
            </a:endParaRPr>
          </a:p>
        </p:txBody>
      </p:sp>
    </p:spTree>
    <p:extLst>
      <p:ext uri="{BB962C8B-B14F-4D97-AF65-F5344CB8AC3E}">
        <p14:creationId xmlns:p14="http://schemas.microsoft.com/office/powerpoint/2010/main" val="2436245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ChangeAspect="1"/>
          </p:cNvPicPr>
          <p:nvPr/>
        </p:nvPicPr>
        <p:blipFill>
          <a:blip r:embed="rId3"/>
          <a:stretch>
            <a:fillRect/>
          </a:stretch>
        </p:blipFill>
        <p:spPr>
          <a:xfrm>
            <a:off x="-761" y="1778782"/>
            <a:ext cx="5077158" cy="5077158"/>
          </a:xfrm>
          <a:prstGeom prst="rect">
            <a:avLst/>
          </a:prstGeom>
        </p:spPr>
      </p:pic>
      <p:sp>
        <p:nvSpPr>
          <p:cNvPr id="9" name="Content Placeholder 2">
            <a:extLst>
              <a:ext uri="{FF2B5EF4-FFF2-40B4-BE49-F238E27FC236}">
                <a16:creationId xmlns:a16="http://schemas.microsoft.com/office/drawing/2014/main" id="{949FC253-61C3-FB2B-610D-25068AE9DD22}"/>
              </a:ext>
            </a:extLst>
          </p:cNvPr>
          <p:cNvSpPr txBox="1">
            <a:spLocks/>
          </p:cNvSpPr>
          <p:nvPr/>
        </p:nvSpPr>
        <p:spPr>
          <a:xfrm>
            <a:off x="1267673" y="1814249"/>
            <a:ext cx="4626941"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endParaRPr lang="en-GB" dirty="0">
              <a:solidFill>
                <a:schemeClr val="tx1"/>
              </a:solidFill>
              <a:latin typeface="Gotham" panose="02000504050000020004" pitchFamily="2" charset="0"/>
            </a:endParaRPr>
          </a:p>
        </p:txBody>
      </p:sp>
      <p:sp>
        <p:nvSpPr>
          <p:cNvPr id="6" name="Content Placeholder 2">
            <a:extLst>
              <a:ext uri="{FF2B5EF4-FFF2-40B4-BE49-F238E27FC236}">
                <a16:creationId xmlns:a16="http://schemas.microsoft.com/office/drawing/2014/main" id="{9A97D9B9-21A5-E984-1320-280DC955B0F5}"/>
              </a:ext>
            </a:extLst>
          </p:cNvPr>
          <p:cNvSpPr txBox="1">
            <a:spLocks/>
          </p:cNvSpPr>
          <p:nvPr/>
        </p:nvSpPr>
        <p:spPr>
          <a:xfrm>
            <a:off x="656180" y="1696216"/>
            <a:ext cx="9313819"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7000"/>
              </a:lnSpc>
              <a:spcAft>
                <a:spcPts val="800"/>
              </a:spcAft>
            </a:pPr>
            <a:r>
              <a:rPr lang="en-GB" b="1" dirty="0">
                <a:solidFill>
                  <a:schemeClr val="tx1"/>
                </a:solidFill>
                <a:latin typeface="Gotham" panose="02000504020000020004" pitchFamily="2" charset="0"/>
                <a:ea typeface="+mj-ea"/>
                <a:cs typeface="+mj-cs"/>
              </a:rPr>
              <a:t>Collective leadership involves: </a:t>
            </a:r>
          </a:p>
          <a:p>
            <a:pPr marL="285750" indent="-285750">
              <a:lnSpc>
                <a:spcPct val="107000"/>
              </a:lnSpc>
              <a:spcAft>
                <a:spcPts val="800"/>
              </a:spcAft>
              <a:buFont typeface="Arial" panose="020B0604020202020204" pitchFamily="34" charset="0"/>
              <a:buChar char="•"/>
            </a:pPr>
            <a:r>
              <a:rPr lang="en-GB" sz="2000" dirty="0">
                <a:solidFill>
                  <a:schemeClr val="tx1"/>
                </a:solidFill>
                <a:latin typeface="Gotham" panose="02000504020000020004" pitchFamily="2" charset="0"/>
                <a:ea typeface="+mj-ea"/>
                <a:cs typeface="+mj-cs"/>
              </a:rPr>
              <a:t>enabling all to lead </a:t>
            </a:r>
          </a:p>
          <a:p>
            <a:pPr marL="285750" indent="-285750">
              <a:lnSpc>
                <a:spcPct val="107000"/>
              </a:lnSpc>
              <a:spcAft>
                <a:spcPts val="800"/>
              </a:spcAft>
              <a:buFont typeface="Arial" panose="020B0604020202020204" pitchFamily="34" charset="0"/>
              <a:buChar char="•"/>
            </a:pPr>
            <a:r>
              <a:rPr lang="en-GB" sz="2000" dirty="0">
                <a:solidFill>
                  <a:schemeClr val="tx1"/>
                </a:solidFill>
                <a:latin typeface="Gotham" panose="02000504020000020004" pitchFamily="2" charset="0"/>
                <a:ea typeface="+mj-ea"/>
                <a:cs typeface="+mj-cs"/>
              </a:rPr>
              <a:t>shared team leadership </a:t>
            </a:r>
          </a:p>
          <a:p>
            <a:pPr marL="285750" indent="-285750">
              <a:lnSpc>
                <a:spcPct val="107000"/>
              </a:lnSpc>
              <a:spcAft>
                <a:spcPts val="800"/>
              </a:spcAft>
              <a:buFont typeface="Arial" panose="020B0604020202020204" pitchFamily="34" charset="0"/>
              <a:buChar char="•"/>
            </a:pPr>
            <a:r>
              <a:rPr lang="en-GB" sz="2000" dirty="0">
                <a:solidFill>
                  <a:schemeClr val="tx1"/>
                </a:solidFill>
                <a:latin typeface="Gotham" panose="02000504020000020004" pitchFamily="2" charset="0"/>
                <a:ea typeface="+mj-ea"/>
                <a:cs typeface="+mj-cs"/>
              </a:rPr>
              <a:t>leaders working together across boundaries </a:t>
            </a:r>
          </a:p>
          <a:p>
            <a:pPr marL="285750" indent="-285750">
              <a:lnSpc>
                <a:spcPct val="107000"/>
              </a:lnSpc>
              <a:spcAft>
                <a:spcPts val="800"/>
              </a:spcAft>
              <a:buFont typeface="Arial" panose="020B0604020202020204" pitchFamily="34" charset="0"/>
              <a:buChar char="•"/>
            </a:pPr>
            <a:r>
              <a:rPr lang="en-GB" sz="2000" dirty="0">
                <a:solidFill>
                  <a:schemeClr val="tx1"/>
                </a:solidFill>
                <a:latin typeface="Gotham" panose="02000504020000020004" pitchFamily="2" charset="0"/>
                <a:ea typeface="+mj-ea"/>
                <a:cs typeface="+mj-cs"/>
              </a:rPr>
              <a:t>leaders working with communities  </a:t>
            </a:r>
          </a:p>
          <a:p>
            <a:pPr marL="285750" indent="-285750">
              <a:lnSpc>
                <a:spcPct val="107000"/>
              </a:lnSpc>
              <a:spcAft>
                <a:spcPts val="800"/>
              </a:spcAft>
              <a:buFont typeface="Arial" panose="020B0604020202020204" pitchFamily="34" charset="0"/>
              <a:buChar char="•"/>
            </a:pPr>
            <a:r>
              <a:rPr lang="en-GB" sz="2000" dirty="0">
                <a:solidFill>
                  <a:schemeClr val="tx1"/>
                </a:solidFill>
                <a:latin typeface="Gotham" panose="02000504020000020004" pitchFamily="2" charset="0"/>
                <a:ea typeface="+mj-ea"/>
                <a:cs typeface="+mj-cs"/>
              </a:rPr>
              <a:t>consistent leadership styles and values. </a:t>
            </a:r>
          </a:p>
        </p:txBody>
      </p:sp>
      <p:pic>
        <p:nvPicPr>
          <p:cNvPr id="5" name="Picture 4" descr="A group of people looking at a piece of paper&#10;&#10;Description automatically generated">
            <a:extLst>
              <a:ext uri="{FF2B5EF4-FFF2-40B4-BE49-F238E27FC236}">
                <a16:creationId xmlns:a16="http://schemas.microsoft.com/office/drawing/2014/main" id="{CA2855EC-E0F9-E03F-1CB4-E6C92BBA4BF5}"/>
              </a:ext>
            </a:extLst>
          </p:cNvPr>
          <p:cNvPicPr>
            <a:picLocks noChangeAspect="1"/>
          </p:cNvPicPr>
          <p:nvPr/>
        </p:nvPicPr>
        <p:blipFill rotWithShape="1">
          <a:blip r:embed="rId4">
            <a:extLst>
              <a:ext uri="{28A0092B-C50C-407E-A947-70E740481C1C}">
                <a14:useLocalDpi xmlns:a14="http://schemas.microsoft.com/office/drawing/2010/main" val="0"/>
              </a:ext>
            </a:extLst>
          </a:blip>
          <a:srcRect l="21625" r="22125" b="1"/>
          <a:stretch/>
        </p:blipFill>
        <p:spPr>
          <a:xfrm>
            <a:off x="7090903" y="1778782"/>
            <a:ext cx="4840943" cy="4840943"/>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 name="Title 2">
            <a:extLst>
              <a:ext uri="{FF2B5EF4-FFF2-40B4-BE49-F238E27FC236}">
                <a16:creationId xmlns:a16="http://schemas.microsoft.com/office/drawing/2014/main" id="{16230793-9193-FDF6-6331-A820B073B1E2}"/>
              </a:ext>
            </a:extLst>
          </p:cNvPr>
          <p:cNvSpPr txBox="1">
            <a:spLocks/>
          </p:cNvSpPr>
          <p:nvPr/>
        </p:nvSpPr>
        <p:spPr>
          <a:xfrm>
            <a:off x="605814" y="423068"/>
            <a:ext cx="7750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Why Collective Leadership?</a:t>
            </a:r>
            <a:endParaRPr lang="en-US" sz="4000" dirty="0">
              <a:solidFill>
                <a:srgbClr val="325083"/>
              </a:solidFill>
              <a:cs typeface="Calibri"/>
            </a:endParaRPr>
          </a:p>
        </p:txBody>
      </p:sp>
      <p:sp>
        <p:nvSpPr>
          <p:cNvPr id="7" name="Content Placeholder 2">
            <a:extLst>
              <a:ext uri="{FF2B5EF4-FFF2-40B4-BE49-F238E27FC236}">
                <a16:creationId xmlns:a16="http://schemas.microsoft.com/office/drawing/2014/main" id="{E8B3C0BC-93BE-BD19-D387-68C8EEA39E1E}"/>
              </a:ext>
            </a:extLst>
          </p:cNvPr>
          <p:cNvSpPr txBox="1">
            <a:spLocks/>
          </p:cNvSpPr>
          <p:nvPr/>
        </p:nvSpPr>
        <p:spPr>
          <a:xfrm>
            <a:off x="605814" y="1105807"/>
            <a:ext cx="8108236" cy="944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2400" b="0" i="1" u="none" strike="noStrike" kern="1200" cap="none" spc="0" normalizeH="0" baseline="0" noProof="0" dirty="0">
                <a:ln>
                  <a:noFill/>
                </a:ln>
                <a:solidFill>
                  <a:prstClr val="black"/>
                </a:solidFill>
                <a:effectLst/>
                <a:uLnTx/>
                <a:uFillTx/>
                <a:latin typeface="Gotham" panose="02000504020000020004" pitchFamily="2" charset="0"/>
                <a:ea typeface="+mn-ea"/>
                <a:cs typeface="+mn-cs"/>
              </a:rPr>
              <a:t>Compassionate Leadership is Collective Leadership</a:t>
            </a:r>
          </a:p>
        </p:txBody>
      </p:sp>
    </p:spTree>
    <p:extLst>
      <p:ext uri="{BB962C8B-B14F-4D97-AF65-F5344CB8AC3E}">
        <p14:creationId xmlns:p14="http://schemas.microsoft.com/office/powerpoint/2010/main" val="3872753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ChangeAspect="1"/>
          </p:cNvPicPr>
          <p:nvPr/>
        </p:nvPicPr>
        <p:blipFill>
          <a:blip r:embed="rId4"/>
          <a:stretch>
            <a:fillRect/>
          </a:stretch>
        </p:blipFill>
        <p:spPr>
          <a:xfrm>
            <a:off x="-761" y="1778782"/>
            <a:ext cx="5077158" cy="5077158"/>
          </a:xfrm>
          <a:prstGeom prst="rect">
            <a:avLst/>
          </a:prstGeom>
        </p:spPr>
      </p:pic>
      <p:sp>
        <p:nvSpPr>
          <p:cNvPr id="9" name="Content Placeholder 2">
            <a:extLst>
              <a:ext uri="{FF2B5EF4-FFF2-40B4-BE49-F238E27FC236}">
                <a16:creationId xmlns:a16="http://schemas.microsoft.com/office/drawing/2014/main" id="{949FC253-61C3-FB2B-610D-25068AE9DD22}"/>
              </a:ext>
            </a:extLst>
          </p:cNvPr>
          <p:cNvSpPr txBox="1">
            <a:spLocks/>
          </p:cNvSpPr>
          <p:nvPr/>
        </p:nvSpPr>
        <p:spPr>
          <a:xfrm>
            <a:off x="1267673" y="1814249"/>
            <a:ext cx="4626941"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pic>
        <p:nvPicPr>
          <p:cNvPr id="2" name="Online Media 1" title="Michael West: Compassionate and inclusive leadership">
            <a:hlinkClick r:id="" action="ppaction://media"/>
            <a:extLst>
              <a:ext uri="{FF2B5EF4-FFF2-40B4-BE49-F238E27FC236}">
                <a16:creationId xmlns:a16="http://schemas.microsoft.com/office/drawing/2014/main" id="{36E19DF8-A343-B553-660C-3B4518FEEAA6}"/>
              </a:ext>
            </a:extLst>
          </p:cNvPr>
          <p:cNvPicPr>
            <a:picLocks noRot="1" noChangeAspect="1"/>
          </p:cNvPicPr>
          <p:nvPr>
            <a:videoFile r:link="rId1"/>
          </p:nvPr>
        </p:nvPicPr>
        <p:blipFill>
          <a:blip r:embed="rId5"/>
          <a:stretch>
            <a:fillRect/>
          </a:stretch>
        </p:blipFill>
        <p:spPr>
          <a:xfrm>
            <a:off x="1641072" y="911960"/>
            <a:ext cx="8909855" cy="5034080"/>
          </a:xfrm>
          <a:prstGeom prst="rect">
            <a:avLst/>
          </a:prstGeom>
        </p:spPr>
      </p:pic>
    </p:spTree>
    <p:extLst>
      <p:ext uri="{BB962C8B-B14F-4D97-AF65-F5344CB8AC3E}">
        <p14:creationId xmlns:p14="http://schemas.microsoft.com/office/powerpoint/2010/main" val="55883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9" name="Content Placeholder 2">
            <a:extLst>
              <a:ext uri="{FF2B5EF4-FFF2-40B4-BE49-F238E27FC236}">
                <a16:creationId xmlns:a16="http://schemas.microsoft.com/office/drawing/2014/main" id="{6AE3F529-C49C-88AA-2C25-D917FCE10847}"/>
              </a:ext>
            </a:extLst>
          </p:cNvPr>
          <p:cNvSpPr txBox="1">
            <a:spLocks/>
          </p:cNvSpPr>
          <p:nvPr/>
        </p:nvSpPr>
        <p:spPr>
          <a:xfrm>
            <a:off x="605814" y="1892964"/>
            <a:ext cx="5942287" cy="5201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7000"/>
              </a:lnSpc>
              <a:spcAft>
                <a:spcPts val="800"/>
              </a:spcAft>
              <a:defRPr/>
            </a:pPr>
            <a:r>
              <a:rPr lang="en-GB" b="1" dirty="0">
                <a:solidFill>
                  <a:prstClr val="black"/>
                </a:solidFill>
                <a:latin typeface="Gotham" panose="02000504020000020004" pitchFamily="2" charset="0"/>
              </a:rPr>
              <a:t>Personalised versus socialised power</a:t>
            </a:r>
            <a:endParaRPr kumimoji="0" lang="en-GB" sz="3200" b="1" i="0" u="none" strike="noStrike" kern="1200" cap="none" spc="0" normalizeH="0" baseline="0" noProof="0" dirty="0">
              <a:ln>
                <a:noFill/>
              </a:ln>
              <a:solidFill>
                <a:prstClr val="black"/>
              </a:solidFill>
              <a:effectLst/>
              <a:uLnTx/>
              <a:uFillTx/>
              <a:latin typeface="Gotham" panose="02000504020000020004" pitchFamily="2" charset="0"/>
              <a:ea typeface="+mn-ea"/>
              <a:cs typeface="+mn-cs"/>
            </a:endParaRPr>
          </a:p>
        </p:txBody>
      </p:sp>
      <p:pic>
        <p:nvPicPr>
          <p:cNvPr id="8" name="Picture 7" descr="A person and person shaking hands&#10;&#10;Description automatically generated">
            <a:extLst>
              <a:ext uri="{FF2B5EF4-FFF2-40B4-BE49-F238E27FC236}">
                <a16:creationId xmlns:a16="http://schemas.microsoft.com/office/drawing/2014/main" id="{C6F14A15-90DB-516D-B479-7F8CD91743A0}"/>
              </a:ext>
            </a:extLst>
          </p:cNvPr>
          <p:cNvPicPr>
            <a:picLocks noChangeAspect="1"/>
          </p:cNvPicPr>
          <p:nvPr/>
        </p:nvPicPr>
        <p:blipFill rotWithShape="1">
          <a:blip r:embed="rId4">
            <a:extLst>
              <a:ext uri="{28A0092B-C50C-407E-A947-70E740481C1C}">
                <a14:useLocalDpi xmlns:a14="http://schemas.microsoft.com/office/drawing/2010/main" val="0"/>
              </a:ext>
            </a:extLst>
          </a:blip>
          <a:srcRect l="31193" t="167" r="21622" b="-167"/>
          <a:stretch/>
        </p:blipFill>
        <p:spPr>
          <a:xfrm>
            <a:off x="6439118" y="11497"/>
            <a:ext cx="5752882"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Content Placeholder 2">
            <a:extLst>
              <a:ext uri="{FF2B5EF4-FFF2-40B4-BE49-F238E27FC236}">
                <a16:creationId xmlns:a16="http://schemas.microsoft.com/office/drawing/2014/main" id="{D4226E5A-5A5D-3013-AABB-568C72282077}"/>
              </a:ext>
            </a:extLst>
          </p:cNvPr>
          <p:cNvSpPr txBox="1">
            <a:spLocks/>
          </p:cNvSpPr>
          <p:nvPr/>
        </p:nvSpPr>
        <p:spPr>
          <a:xfrm>
            <a:off x="817770" y="2473015"/>
            <a:ext cx="5621348"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2000" i="1" dirty="0">
                <a:solidFill>
                  <a:prstClr val="black"/>
                </a:solidFill>
                <a:latin typeface="Gotham" panose="02000504020000020004" pitchFamily="2" charset="0"/>
              </a:rPr>
              <a:t>Compassionate leadership is the opposite of personalised power. Compassionate leadership involves seeking to share power and resources so that leadership is deployed most effectively in delivering health and social care services - what is called ‘socialised power’</a:t>
            </a:r>
          </a:p>
          <a:p>
            <a:r>
              <a:rPr lang="en-GB" sz="2000" b="1" dirty="0">
                <a:solidFill>
                  <a:schemeClr val="tx1"/>
                </a:solidFill>
                <a:latin typeface="Gotham" panose="02000504050000020004" pitchFamily="2" charset="0"/>
              </a:rPr>
              <a:t>M West (2021)</a:t>
            </a:r>
          </a:p>
          <a:p>
            <a:endParaRPr lang="en-GB" sz="2800" i="1" dirty="0">
              <a:solidFill>
                <a:prstClr val="black"/>
              </a:solidFill>
              <a:latin typeface="Gotham" panose="02000504020000020004" pitchFamily="2" charset="0"/>
            </a:endParaRPr>
          </a:p>
        </p:txBody>
      </p:sp>
      <p:sp>
        <p:nvSpPr>
          <p:cNvPr id="4" name="Title 2">
            <a:extLst>
              <a:ext uri="{FF2B5EF4-FFF2-40B4-BE49-F238E27FC236}">
                <a16:creationId xmlns:a16="http://schemas.microsoft.com/office/drawing/2014/main" id="{F43D728E-6B05-7916-5306-6416284CA5C7}"/>
              </a:ext>
            </a:extLst>
          </p:cNvPr>
          <p:cNvSpPr txBox="1">
            <a:spLocks/>
          </p:cNvSpPr>
          <p:nvPr/>
        </p:nvSpPr>
        <p:spPr>
          <a:xfrm>
            <a:off x="605814" y="1246633"/>
            <a:ext cx="71107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4000" b="1" dirty="0">
                <a:solidFill>
                  <a:srgbClr val="325083"/>
                </a:solidFill>
                <a:latin typeface="Gotham"/>
                <a:cs typeface="Calibri"/>
              </a:rPr>
              <a:t>C</a:t>
            </a:r>
            <a:r>
              <a:rPr kumimoji="0" lang="en-GB" sz="4000" b="1" i="0" u="none" strike="noStrike" kern="1200" cap="none" spc="0" normalizeH="0" baseline="0" noProof="0" dirty="0" err="1">
                <a:ln>
                  <a:noFill/>
                </a:ln>
                <a:solidFill>
                  <a:srgbClr val="325083"/>
                </a:solidFill>
                <a:effectLst/>
                <a:uLnTx/>
                <a:uFillTx/>
                <a:latin typeface="Gotham"/>
                <a:ea typeface="+mj-ea"/>
                <a:cs typeface="Calibri"/>
              </a:rPr>
              <a:t>ollective</a:t>
            </a:r>
            <a:r>
              <a:rPr kumimoji="0" lang="en-GB" sz="4000" b="1" i="0" u="none" strike="noStrike" kern="1200" cap="none" spc="0" normalizeH="0" baseline="0" noProof="0" dirty="0">
                <a:ln>
                  <a:noFill/>
                </a:ln>
                <a:solidFill>
                  <a:srgbClr val="325083"/>
                </a:solidFill>
                <a:effectLst/>
                <a:uLnTx/>
                <a:uFillTx/>
                <a:latin typeface="Gotham"/>
                <a:ea typeface="+mj-ea"/>
                <a:cs typeface="Calibri"/>
              </a:rPr>
              <a:t> leadership</a:t>
            </a:r>
            <a:endParaRPr kumimoji="0" lang="en-US" sz="4000" b="0" i="0" u="none" strike="noStrike" kern="1200" cap="none" spc="0" normalizeH="0" baseline="0" noProof="0" dirty="0">
              <a:ln>
                <a:noFill/>
              </a:ln>
              <a:solidFill>
                <a:srgbClr val="325083"/>
              </a:solidFill>
              <a:effectLst/>
              <a:uLnTx/>
              <a:uFillTx/>
              <a:latin typeface="Calibri Light" panose="020F0302020204030204"/>
              <a:ea typeface="+mj-ea"/>
              <a:cs typeface="Calibri"/>
            </a:endParaRPr>
          </a:p>
        </p:txBody>
      </p:sp>
    </p:spTree>
    <p:extLst>
      <p:ext uri="{BB962C8B-B14F-4D97-AF65-F5344CB8AC3E}">
        <p14:creationId xmlns:p14="http://schemas.microsoft.com/office/powerpoint/2010/main" val="3492994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6" name="TextBox 5">
            <a:extLst>
              <a:ext uri="{FF2B5EF4-FFF2-40B4-BE49-F238E27FC236}">
                <a16:creationId xmlns:a16="http://schemas.microsoft.com/office/drawing/2014/main" id="{2BE9026F-70E8-086F-B8D2-D0EAB899A19B}"/>
              </a:ext>
            </a:extLst>
          </p:cNvPr>
          <p:cNvSpPr txBox="1"/>
          <p:nvPr/>
        </p:nvSpPr>
        <p:spPr>
          <a:xfrm>
            <a:off x="237358" y="2802487"/>
            <a:ext cx="7410902" cy="3284745"/>
          </a:xfrm>
          <a:prstGeom prst="rect">
            <a:avLst/>
          </a:prstGeom>
          <a:noFill/>
        </p:spPr>
        <p:txBody>
          <a:bodyPr wrap="square">
            <a:spAutoFit/>
          </a:bodyPr>
          <a:lstStyle/>
          <a:p>
            <a:pPr marL="571500" indent="-342900">
              <a:lnSpc>
                <a:spcPct val="107000"/>
              </a:lnSpc>
              <a:spcAft>
                <a:spcPts val="800"/>
              </a:spcAft>
              <a:buFont typeface="Arial" panose="020B0604020202020204" pitchFamily="34" charset="0"/>
              <a:buChar char="•"/>
            </a:pPr>
            <a:r>
              <a:rPr lang="en-GB" sz="2000" dirty="0">
                <a:solidFill>
                  <a:prstClr val="black"/>
                </a:solidFill>
                <a:latin typeface="Gotham" panose="02000504020000020004" pitchFamily="2" charset="0"/>
              </a:rPr>
              <a:t>Regardless of rank, status, pay band or title, those with expertise, skills or experience relevant to the task in hand, are naturally accorded leadership rights and responsibilities</a:t>
            </a:r>
          </a:p>
          <a:p>
            <a:pPr marL="571500" indent="-342900">
              <a:lnSpc>
                <a:spcPct val="107000"/>
              </a:lnSpc>
              <a:spcAft>
                <a:spcPts val="800"/>
              </a:spcAft>
              <a:buFont typeface="Arial" panose="020B0604020202020204" pitchFamily="34" charset="0"/>
              <a:buChar char="•"/>
            </a:pPr>
            <a:r>
              <a:rPr lang="en-GB" sz="2000" dirty="0">
                <a:solidFill>
                  <a:prstClr val="black"/>
                </a:solidFill>
                <a:latin typeface="Gotham" panose="02000504020000020004" pitchFamily="2" charset="0"/>
              </a:rPr>
              <a:t>Collective leadership focuses on ensuring dialogue and encouraging and enabling all staff to adopt leadership roles in their work, effectively promoting staff engagement.</a:t>
            </a:r>
          </a:p>
          <a:p>
            <a:pPr marL="571500" indent="-342900">
              <a:lnSpc>
                <a:spcPct val="107000"/>
              </a:lnSpc>
              <a:spcAft>
                <a:spcPts val="800"/>
              </a:spcAft>
              <a:buFont typeface="Arial" panose="020B0604020202020204" pitchFamily="34" charset="0"/>
              <a:buChar char="•"/>
            </a:pPr>
            <a:endParaRPr lang="en-GB" sz="2400" dirty="0">
              <a:solidFill>
                <a:prstClr val="black"/>
              </a:solidFill>
              <a:latin typeface="Gotham" panose="02000504020000020004" pitchFamily="2" charset="0"/>
            </a:endParaRPr>
          </a:p>
        </p:txBody>
      </p:sp>
      <p:pic>
        <p:nvPicPr>
          <p:cNvPr id="11" name="Picture 10" descr="A group of medical professionals in blue scrubs">
            <a:extLst>
              <a:ext uri="{FF2B5EF4-FFF2-40B4-BE49-F238E27FC236}">
                <a16:creationId xmlns:a16="http://schemas.microsoft.com/office/drawing/2014/main" id="{1CD7B7EB-99C4-EC07-6333-A15E1D337D02}"/>
              </a:ext>
            </a:extLst>
          </p:cNvPr>
          <p:cNvPicPr>
            <a:picLocks noChangeAspect="1"/>
          </p:cNvPicPr>
          <p:nvPr/>
        </p:nvPicPr>
        <p:blipFill rotWithShape="1">
          <a:blip r:embed="rId4">
            <a:extLst>
              <a:ext uri="{28A0092B-C50C-407E-A947-70E740481C1C}">
                <a14:useLocalDpi xmlns:a14="http://schemas.microsoft.com/office/drawing/2010/main" val="0"/>
              </a:ext>
            </a:extLst>
          </a:blip>
          <a:srcRect l="10484" r="51412"/>
          <a:stretch/>
        </p:blipFill>
        <p:spPr>
          <a:xfrm>
            <a:off x="7546327" y="10"/>
            <a:ext cx="464567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Content Placeholder 2">
            <a:extLst>
              <a:ext uri="{FF2B5EF4-FFF2-40B4-BE49-F238E27FC236}">
                <a16:creationId xmlns:a16="http://schemas.microsoft.com/office/drawing/2014/main" id="{6B39F590-296E-C5AF-04AB-BB7FEED74C1C}"/>
              </a:ext>
            </a:extLst>
          </p:cNvPr>
          <p:cNvSpPr txBox="1">
            <a:spLocks/>
          </p:cNvSpPr>
          <p:nvPr/>
        </p:nvSpPr>
        <p:spPr>
          <a:xfrm>
            <a:off x="605814" y="1892964"/>
            <a:ext cx="6333937" cy="5201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7000"/>
              </a:lnSpc>
              <a:spcAft>
                <a:spcPts val="800"/>
              </a:spcAft>
              <a:defRPr/>
            </a:pPr>
            <a:r>
              <a:rPr lang="en-GB" b="1" dirty="0">
                <a:solidFill>
                  <a:prstClr val="black"/>
                </a:solidFill>
                <a:latin typeface="Gotham" panose="02000504020000020004" pitchFamily="2" charset="0"/>
              </a:rPr>
              <a:t>Shared leadership in teams</a:t>
            </a:r>
            <a:br>
              <a:rPr lang="en-GB" b="1" dirty="0">
                <a:solidFill>
                  <a:prstClr val="black"/>
                </a:solidFill>
                <a:latin typeface="Gotham" panose="02000504020000020004" pitchFamily="2" charset="0"/>
              </a:rPr>
            </a:br>
            <a:r>
              <a:rPr kumimoji="0" lang="en-GB" sz="2400" b="0" i="0" u="none" strike="noStrike" kern="1200" cap="none" spc="0" normalizeH="0" baseline="0" noProof="0" dirty="0">
                <a:ln>
                  <a:noFill/>
                </a:ln>
                <a:solidFill>
                  <a:prstClr val="black"/>
                </a:solidFill>
                <a:effectLst/>
                <a:uLnTx/>
                <a:uFillTx/>
                <a:latin typeface="Gotham" panose="02000504020000020004" pitchFamily="2" charset="0"/>
                <a:ea typeface="+mn-ea"/>
                <a:cs typeface="+mn-cs"/>
              </a:rPr>
              <a:t>Everyone has leadership responsibility</a:t>
            </a:r>
          </a:p>
        </p:txBody>
      </p:sp>
      <p:sp>
        <p:nvSpPr>
          <p:cNvPr id="7" name="Title 2">
            <a:extLst>
              <a:ext uri="{FF2B5EF4-FFF2-40B4-BE49-F238E27FC236}">
                <a16:creationId xmlns:a16="http://schemas.microsoft.com/office/drawing/2014/main" id="{D44FB9DF-73F5-3ED7-71CD-2EB03DC4069E}"/>
              </a:ext>
            </a:extLst>
          </p:cNvPr>
          <p:cNvSpPr txBox="1">
            <a:spLocks/>
          </p:cNvSpPr>
          <p:nvPr/>
        </p:nvSpPr>
        <p:spPr>
          <a:xfrm>
            <a:off x="605814" y="1246633"/>
            <a:ext cx="71107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4000" b="1" dirty="0">
                <a:solidFill>
                  <a:srgbClr val="325083"/>
                </a:solidFill>
                <a:latin typeface="Gotham"/>
                <a:cs typeface="Calibri"/>
              </a:rPr>
              <a:t>C</a:t>
            </a:r>
            <a:r>
              <a:rPr kumimoji="0" lang="en-GB" sz="4000" b="1" i="0" u="none" strike="noStrike" kern="1200" cap="none" spc="0" normalizeH="0" baseline="0" noProof="0" dirty="0" err="1">
                <a:ln>
                  <a:noFill/>
                </a:ln>
                <a:solidFill>
                  <a:srgbClr val="325083"/>
                </a:solidFill>
                <a:effectLst/>
                <a:uLnTx/>
                <a:uFillTx/>
                <a:latin typeface="Gotham"/>
                <a:ea typeface="+mj-ea"/>
                <a:cs typeface="Calibri"/>
              </a:rPr>
              <a:t>ollective</a:t>
            </a:r>
            <a:r>
              <a:rPr kumimoji="0" lang="en-GB" sz="4000" b="1" i="0" u="none" strike="noStrike" kern="1200" cap="none" spc="0" normalizeH="0" baseline="0" noProof="0" dirty="0">
                <a:ln>
                  <a:noFill/>
                </a:ln>
                <a:solidFill>
                  <a:srgbClr val="325083"/>
                </a:solidFill>
                <a:effectLst/>
                <a:uLnTx/>
                <a:uFillTx/>
                <a:latin typeface="Gotham"/>
                <a:ea typeface="+mj-ea"/>
                <a:cs typeface="Calibri"/>
              </a:rPr>
              <a:t> leadership</a:t>
            </a:r>
            <a:endParaRPr kumimoji="0" lang="en-US" sz="4000" b="0" i="0" u="none" strike="noStrike" kern="1200" cap="none" spc="0" normalizeH="0" baseline="0" noProof="0" dirty="0">
              <a:ln>
                <a:noFill/>
              </a:ln>
              <a:solidFill>
                <a:srgbClr val="325083"/>
              </a:solidFill>
              <a:effectLst/>
              <a:uLnTx/>
              <a:uFillTx/>
              <a:latin typeface="Calibri Light" panose="020F0302020204030204"/>
              <a:ea typeface="+mj-ea"/>
              <a:cs typeface="Calibri"/>
            </a:endParaRPr>
          </a:p>
        </p:txBody>
      </p:sp>
    </p:spTree>
    <p:extLst>
      <p:ext uri="{BB962C8B-B14F-4D97-AF65-F5344CB8AC3E}">
        <p14:creationId xmlns:p14="http://schemas.microsoft.com/office/powerpoint/2010/main" val="2030484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2" name="Content Placeholder 2">
            <a:extLst>
              <a:ext uri="{FF2B5EF4-FFF2-40B4-BE49-F238E27FC236}">
                <a16:creationId xmlns:a16="http://schemas.microsoft.com/office/drawing/2014/main" id="{CCDE39BB-0C4D-C921-9525-7B11D794F47E}"/>
              </a:ext>
            </a:extLst>
          </p:cNvPr>
          <p:cNvSpPr txBox="1">
            <a:spLocks/>
          </p:cNvSpPr>
          <p:nvPr/>
        </p:nvSpPr>
        <p:spPr>
          <a:xfrm>
            <a:off x="329750" y="747652"/>
            <a:ext cx="5524386" cy="31499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endParaRPr lang="en-GB" sz="2000" dirty="0">
              <a:solidFill>
                <a:prstClr val="black"/>
              </a:solidFill>
              <a:latin typeface="Gotham" panose="02000504020000020004" pitchFamily="2" charset="0"/>
            </a:endParaRPr>
          </a:p>
        </p:txBody>
      </p:sp>
      <p:sp>
        <p:nvSpPr>
          <p:cNvPr id="7" name="TextBox 6">
            <a:extLst>
              <a:ext uri="{FF2B5EF4-FFF2-40B4-BE49-F238E27FC236}">
                <a16:creationId xmlns:a16="http://schemas.microsoft.com/office/drawing/2014/main" id="{E5B7385D-0302-0B02-D5CD-1CA89C33AE94}"/>
              </a:ext>
            </a:extLst>
          </p:cNvPr>
          <p:cNvSpPr txBox="1"/>
          <p:nvPr/>
        </p:nvSpPr>
        <p:spPr>
          <a:xfrm>
            <a:off x="1072098" y="2521549"/>
            <a:ext cx="6787758" cy="3276282"/>
          </a:xfrm>
          <a:prstGeom prst="rect">
            <a:avLst/>
          </a:prstGeom>
          <a:noFill/>
        </p:spPr>
        <p:txBody>
          <a:bodyPr wrap="square">
            <a:spAutoFit/>
          </a:bodyPr>
          <a:lstStyle>
            <a:defPPr>
              <a:defRPr lang="en-US"/>
            </a:defPPr>
            <a:lvl1pPr fontAlgn="base">
              <a:defRPr sz="1000" b="0" i="0">
                <a:solidFill>
                  <a:srgbClr val="000000"/>
                </a:solidFill>
                <a:effectLst/>
                <a:highlight>
                  <a:srgbClr val="FFFFFF"/>
                </a:highlight>
                <a:latin typeface="Verdana" panose="020B0604030504040204" pitchFamily="34" charset="0"/>
              </a:defRPr>
            </a:lvl1pPr>
          </a:lstStyle>
          <a:p>
            <a:pPr>
              <a:lnSpc>
                <a:spcPct val="150000"/>
              </a:lnSpc>
            </a:pPr>
            <a:r>
              <a:rPr lang="en-GB" sz="2000" dirty="0">
                <a:latin typeface="Gotham" panose="02000504020000020004"/>
              </a:rPr>
              <a:t>• promoting a positive climate  </a:t>
            </a:r>
          </a:p>
          <a:p>
            <a:pPr>
              <a:lnSpc>
                <a:spcPct val="150000"/>
              </a:lnSpc>
            </a:pPr>
            <a:r>
              <a:rPr lang="en-GB" sz="2000" dirty="0">
                <a:latin typeface="Gotham" panose="02000504020000020004"/>
              </a:rPr>
              <a:t>• recognising staff contributions  </a:t>
            </a:r>
          </a:p>
          <a:p>
            <a:pPr>
              <a:lnSpc>
                <a:spcPct val="150000"/>
              </a:lnSpc>
            </a:pPr>
            <a:r>
              <a:rPr lang="en-GB" sz="2000" dirty="0">
                <a:latin typeface="Gotham" panose="02000504020000020004"/>
              </a:rPr>
              <a:t>• providing information relevant to people’s jobs </a:t>
            </a:r>
          </a:p>
          <a:p>
            <a:pPr>
              <a:lnSpc>
                <a:spcPct val="150000"/>
              </a:lnSpc>
            </a:pPr>
            <a:r>
              <a:rPr lang="en-GB" sz="2000" dirty="0">
                <a:latin typeface="Gotham" panose="02000504020000020004"/>
              </a:rPr>
              <a:t>• giving helpful feedback  </a:t>
            </a:r>
          </a:p>
          <a:p>
            <a:pPr>
              <a:lnSpc>
                <a:spcPct val="150000"/>
              </a:lnSpc>
            </a:pPr>
            <a:r>
              <a:rPr lang="en-GB" sz="2000" dirty="0">
                <a:latin typeface="Gotham" panose="02000504020000020004"/>
              </a:rPr>
              <a:t>• supporting staff innovation  </a:t>
            </a:r>
          </a:p>
          <a:p>
            <a:pPr>
              <a:lnSpc>
                <a:spcPct val="150000"/>
              </a:lnSpc>
            </a:pPr>
            <a:r>
              <a:rPr lang="en-GB" sz="2000" dirty="0">
                <a:latin typeface="Gotham" panose="02000504020000020004"/>
              </a:rPr>
              <a:t>• promoting fairness and transparency  </a:t>
            </a:r>
          </a:p>
          <a:p>
            <a:pPr>
              <a:lnSpc>
                <a:spcPct val="150000"/>
              </a:lnSpc>
            </a:pPr>
            <a:r>
              <a:rPr lang="en-GB" sz="2000" dirty="0">
                <a:latin typeface="Gotham" panose="02000504020000020004"/>
              </a:rPr>
              <a:t>• developing trusting relationships</a:t>
            </a:r>
          </a:p>
        </p:txBody>
      </p:sp>
      <p:pic>
        <p:nvPicPr>
          <p:cNvPr id="11" name="Picture 10">
            <a:extLst>
              <a:ext uri="{FF2B5EF4-FFF2-40B4-BE49-F238E27FC236}">
                <a16:creationId xmlns:a16="http://schemas.microsoft.com/office/drawing/2014/main" id="{C7D0123E-7CE5-7AC1-8458-5FDD13BDA4BF}"/>
              </a:ext>
            </a:extLst>
          </p:cNvPr>
          <p:cNvPicPr>
            <a:picLocks noChangeAspect="1"/>
          </p:cNvPicPr>
          <p:nvPr/>
        </p:nvPicPr>
        <p:blipFill rotWithShape="1">
          <a:blip r:embed="rId4"/>
          <a:srcRect l="38132" r="21425"/>
          <a:stretch/>
        </p:blipFill>
        <p:spPr>
          <a:xfrm flipH="1">
            <a:off x="7262239" y="1587"/>
            <a:ext cx="4929761"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Content Placeholder 2">
            <a:extLst>
              <a:ext uri="{FF2B5EF4-FFF2-40B4-BE49-F238E27FC236}">
                <a16:creationId xmlns:a16="http://schemas.microsoft.com/office/drawing/2014/main" id="{BD6ED552-8B5B-715A-02B9-D35FC888A63F}"/>
              </a:ext>
            </a:extLst>
          </p:cNvPr>
          <p:cNvSpPr txBox="1">
            <a:spLocks/>
          </p:cNvSpPr>
          <p:nvPr/>
        </p:nvSpPr>
        <p:spPr>
          <a:xfrm>
            <a:off x="605814" y="1123899"/>
            <a:ext cx="6380361" cy="5201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defRPr/>
            </a:pPr>
            <a:r>
              <a:rPr lang="en-GB" b="1" dirty="0">
                <a:solidFill>
                  <a:prstClr val="black"/>
                </a:solidFill>
                <a:latin typeface="Gotham" panose="02000504020000020004" pitchFamily="2" charset="0"/>
              </a:rPr>
              <a:t>Shared leadership in teams</a:t>
            </a:r>
          </a:p>
          <a:p>
            <a:pPr>
              <a:lnSpc>
                <a:spcPct val="100000"/>
              </a:lnSpc>
              <a:spcBef>
                <a:spcPts val="0"/>
              </a:spcBef>
              <a:defRPr/>
            </a:pPr>
            <a:r>
              <a:rPr lang="en-GB" sz="2000" dirty="0">
                <a:solidFill>
                  <a:prstClr val="black"/>
                </a:solidFill>
                <a:latin typeface="Gotham" panose="02000504020000020004" pitchFamily="2" charset="0"/>
              </a:rPr>
              <a:t>Leaders help create the conditions for high staff engagement through compassionate leadership and by:  </a:t>
            </a:r>
          </a:p>
          <a:p>
            <a:pPr>
              <a:lnSpc>
                <a:spcPct val="100000"/>
              </a:lnSpc>
              <a:spcBef>
                <a:spcPts val="0"/>
              </a:spcBef>
              <a:defRPr/>
            </a:pPr>
            <a:endParaRPr kumimoji="0" lang="en-GB" b="0" i="0" u="none" strike="noStrike" kern="1200" cap="none" spc="0" normalizeH="0" baseline="0" noProof="0" dirty="0">
              <a:ln>
                <a:noFill/>
              </a:ln>
              <a:solidFill>
                <a:prstClr val="black"/>
              </a:solidFill>
              <a:effectLst/>
              <a:uLnTx/>
              <a:uFillTx/>
              <a:latin typeface="Gotham" panose="02000504020000020004" pitchFamily="2" charset="0"/>
              <a:ea typeface="+mn-ea"/>
              <a:cs typeface="+mn-cs"/>
            </a:endParaRPr>
          </a:p>
        </p:txBody>
      </p:sp>
      <p:sp>
        <p:nvSpPr>
          <p:cNvPr id="6" name="Title 2">
            <a:extLst>
              <a:ext uri="{FF2B5EF4-FFF2-40B4-BE49-F238E27FC236}">
                <a16:creationId xmlns:a16="http://schemas.microsoft.com/office/drawing/2014/main" id="{AD3D3536-7534-8EBB-AF9D-D70DA3F20952}"/>
              </a:ext>
            </a:extLst>
          </p:cNvPr>
          <p:cNvSpPr txBox="1">
            <a:spLocks/>
          </p:cNvSpPr>
          <p:nvPr/>
        </p:nvSpPr>
        <p:spPr>
          <a:xfrm>
            <a:off x="605814" y="477568"/>
            <a:ext cx="71107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4000" b="1" dirty="0">
                <a:solidFill>
                  <a:srgbClr val="325083"/>
                </a:solidFill>
                <a:latin typeface="Gotham"/>
                <a:cs typeface="Calibri"/>
              </a:rPr>
              <a:t>C</a:t>
            </a:r>
            <a:r>
              <a:rPr kumimoji="0" lang="en-GB" sz="4000" b="1" i="0" u="none" strike="noStrike" kern="1200" cap="none" spc="0" normalizeH="0" baseline="0" noProof="0" dirty="0" err="1">
                <a:ln>
                  <a:noFill/>
                </a:ln>
                <a:solidFill>
                  <a:srgbClr val="325083"/>
                </a:solidFill>
                <a:effectLst/>
                <a:uLnTx/>
                <a:uFillTx/>
                <a:latin typeface="Gotham"/>
                <a:ea typeface="+mj-ea"/>
                <a:cs typeface="Calibri"/>
              </a:rPr>
              <a:t>ollective</a:t>
            </a:r>
            <a:r>
              <a:rPr kumimoji="0" lang="en-GB" sz="4000" b="1" i="0" u="none" strike="noStrike" kern="1200" cap="none" spc="0" normalizeH="0" baseline="0" noProof="0" dirty="0">
                <a:ln>
                  <a:noFill/>
                </a:ln>
                <a:solidFill>
                  <a:srgbClr val="325083"/>
                </a:solidFill>
                <a:effectLst/>
                <a:uLnTx/>
                <a:uFillTx/>
                <a:latin typeface="Gotham"/>
                <a:ea typeface="+mj-ea"/>
                <a:cs typeface="Calibri"/>
              </a:rPr>
              <a:t> leadership</a:t>
            </a:r>
            <a:endParaRPr kumimoji="0" lang="en-US" sz="4000" b="0" i="0" u="none" strike="noStrike" kern="1200" cap="none" spc="0" normalizeH="0" baseline="0" noProof="0" dirty="0">
              <a:ln>
                <a:noFill/>
              </a:ln>
              <a:solidFill>
                <a:srgbClr val="325083"/>
              </a:solidFill>
              <a:effectLst/>
              <a:uLnTx/>
              <a:uFillTx/>
              <a:latin typeface="Calibri Light" panose="020F0302020204030204"/>
              <a:ea typeface="+mj-ea"/>
              <a:cs typeface="Calibri"/>
            </a:endParaRPr>
          </a:p>
        </p:txBody>
      </p:sp>
    </p:spTree>
    <p:extLst>
      <p:ext uri="{BB962C8B-B14F-4D97-AF65-F5344CB8AC3E}">
        <p14:creationId xmlns:p14="http://schemas.microsoft.com/office/powerpoint/2010/main" val="3932410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2" name="Content Placeholder 2">
            <a:extLst>
              <a:ext uri="{FF2B5EF4-FFF2-40B4-BE49-F238E27FC236}">
                <a16:creationId xmlns:a16="http://schemas.microsoft.com/office/drawing/2014/main" id="{CCDE39BB-0C4D-C921-9525-7B11D794F47E}"/>
              </a:ext>
            </a:extLst>
          </p:cNvPr>
          <p:cNvSpPr txBox="1">
            <a:spLocks/>
          </p:cNvSpPr>
          <p:nvPr/>
        </p:nvSpPr>
        <p:spPr>
          <a:xfrm>
            <a:off x="4751988" y="3863274"/>
            <a:ext cx="7080705" cy="31499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black"/>
                </a:solidFill>
                <a:effectLst/>
                <a:uLnTx/>
                <a:uFillTx/>
                <a:latin typeface="Gotham" panose="02000504020000020004" pitchFamily="2" charset="0"/>
                <a:ea typeface="+mn-ea"/>
                <a:cs typeface="+mn-cs"/>
              </a:rPr>
              <a:t>Interdependent leadership – working together across boundaries </a:t>
            </a:r>
            <a:endParaRPr kumimoji="0" lang="en-GB" sz="2000" b="0" i="0" u="none" strike="noStrike" kern="1200" cap="none" spc="0" normalizeH="0" baseline="0" noProof="0" dirty="0">
              <a:ln>
                <a:noFill/>
              </a:ln>
              <a:solidFill>
                <a:prstClr val="black"/>
              </a:solidFill>
              <a:effectLst/>
              <a:uLnTx/>
              <a:uFillTx/>
              <a:latin typeface="Gotham" panose="02000504020000020004" pitchFamily="2" charset="0"/>
              <a:ea typeface="+mn-ea"/>
              <a:cs typeface="+mn-cs"/>
            </a:endParaRP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Gotham" panose="02000504020000020004" pitchFamily="2" charset="0"/>
                <a:ea typeface="+mn-ea"/>
                <a:cs typeface="+mn-cs"/>
              </a:rPr>
              <a:t>Compassionate leaders work interdependently across boundaries, including with patients and the community, to prioritise overall health and social care services, rather than focusing only on their own areas of responsibility.</a:t>
            </a:r>
          </a:p>
        </p:txBody>
      </p:sp>
      <p:sp>
        <p:nvSpPr>
          <p:cNvPr id="4" name="Title 2">
            <a:extLst>
              <a:ext uri="{FF2B5EF4-FFF2-40B4-BE49-F238E27FC236}">
                <a16:creationId xmlns:a16="http://schemas.microsoft.com/office/drawing/2014/main" id="{847283D8-7E20-61D8-6488-DF0E427B89AB}"/>
              </a:ext>
            </a:extLst>
          </p:cNvPr>
          <p:cNvSpPr txBox="1">
            <a:spLocks/>
          </p:cNvSpPr>
          <p:nvPr/>
        </p:nvSpPr>
        <p:spPr>
          <a:xfrm>
            <a:off x="1304877" y="3834750"/>
            <a:ext cx="31702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325083"/>
                </a:solidFill>
                <a:effectLst/>
                <a:uLnTx/>
                <a:uFillTx/>
                <a:latin typeface="Gotham"/>
                <a:ea typeface="+mj-ea"/>
                <a:cs typeface="Calibri"/>
              </a:rPr>
              <a:t>Collective</a:t>
            </a:r>
            <a:endParaRPr lang="en-GB" sz="4000" b="1" dirty="0">
              <a:solidFill>
                <a:srgbClr val="325083"/>
              </a:solidFill>
              <a:latin typeface="Gotham"/>
              <a:cs typeface="Calibri"/>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325083"/>
                </a:solidFill>
                <a:effectLst/>
                <a:uLnTx/>
                <a:uFillTx/>
                <a:latin typeface="Gotham"/>
                <a:ea typeface="+mj-ea"/>
                <a:cs typeface="Calibri"/>
              </a:rPr>
              <a:t>Leadership</a:t>
            </a:r>
            <a:endParaRPr kumimoji="0" lang="en-US" sz="4000" b="0" i="0" u="none" strike="noStrike" kern="1200" cap="none" spc="0" normalizeH="0" baseline="0" noProof="0" dirty="0">
              <a:ln>
                <a:noFill/>
              </a:ln>
              <a:solidFill>
                <a:srgbClr val="325083"/>
              </a:solidFill>
              <a:effectLst/>
              <a:uLnTx/>
              <a:uFillTx/>
              <a:latin typeface="Calibri Light" panose="020F0302020204030204"/>
              <a:ea typeface="+mj-ea"/>
              <a:cs typeface="Calibri"/>
            </a:endParaRPr>
          </a:p>
        </p:txBody>
      </p:sp>
      <p:pic>
        <p:nvPicPr>
          <p:cNvPr id="7" name="Picture 6" descr="A blurry image of people in a room&#10;&#10;Description automatically generated">
            <a:extLst>
              <a:ext uri="{FF2B5EF4-FFF2-40B4-BE49-F238E27FC236}">
                <a16:creationId xmlns:a16="http://schemas.microsoft.com/office/drawing/2014/main" id="{CE74F20E-E478-7A0A-16C1-CB2B7F5BBD65}"/>
              </a:ext>
            </a:extLst>
          </p:cNvPr>
          <p:cNvPicPr>
            <a:picLocks noChangeAspect="1"/>
          </p:cNvPicPr>
          <p:nvPr/>
        </p:nvPicPr>
        <p:blipFill rotWithShape="1">
          <a:blip r:embed="rId4">
            <a:extLst>
              <a:ext uri="{28A0092B-C50C-407E-A947-70E740481C1C}">
                <a14:useLocalDpi xmlns:a14="http://schemas.microsoft.com/office/drawing/2010/main" val="0"/>
              </a:ext>
            </a:extLst>
          </a:blip>
          <a:srcRect l="5" t="13184" r="14284" b="32777"/>
          <a:stretch/>
        </p:blipFill>
        <p:spPr>
          <a:xfrm>
            <a:off x="-761" y="1"/>
            <a:ext cx="12192761" cy="3705966"/>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cxnSp>
        <p:nvCxnSpPr>
          <p:cNvPr id="9" name="Straight Connector 8">
            <a:extLst>
              <a:ext uri="{FF2B5EF4-FFF2-40B4-BE49-F238E27FC236}">
                <a16:creationId xmlns:a16="http://schemas.microsoft.com/office/drawing/2014/main" id="{A4D0D351-6CC4-E1DE-FAD3-45F2ACC87AEC}"/>
              </a:ext>
            </a:extLst>
          </p:cNvPr>
          <p:cNvCxnSpPr/>
          <p:nvPr/>
        </p:nvCxnSpPr>
        <p:spPr>
          <a:xfrm>
            <a:off x="4475110" y="4032548"/>
            <a:ext cx="0" cy="2005062"/>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585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octor shaking hands with a patient&#10;&#10;Description automatically generated">
            <a:extLst>
              <a:ext uri="{FF2B5EF4-FFF2-40B4-BE49-F238E27FC236}">
                <a16:creationId xmlns:a16="http://schemas.microsoft.com/office/drawing/2014/main" id="{E4CB1895-FF0A-51A6-0A58-387C7B875F16}"/>
              </a:ext>
            </a:extLst>
          </p:cNvPr>
          <p:cNvPicPr>
            <a:picLocks noChangeAspect="1"/>
          </p:cNvPicPr>
          <p:nvPr/>
        </p:nvPicPr>
        <p:blipFill rotWithShape="1">
          <a:blip r:embed="rId3">
            <a:extLst>
              <a:ext uri="{28A0092B-C50C-407E-A947-70E740481C1C}">
                <a14:useLocalDpi xmlns:a14="http://schemas.microsoft.com/office/drawing/2010/main" val="0"/>
              </a:ext>
            </a:extLst>
          </a:blip>
          <a:srcRect l="-6813" r="27501"/>
          <a:stretch/>
        </p:blipFill>
        <p:spPr>
          <a:xfrm>
            <a:off x="2519309"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ue and white corner with a white star&#10;&#10;Description automatically generated">
            <a:extLst>
              <a:ext uri="{FF2B5EF4-FFF2-40B4-BE49-F238E27FC236}">
                <a16:creationId xmlns:a16="http://schemas.microsoft.com/office/drawing/2014/main" id="{C0043717-01C0-ACFD-5266-A4641708FD75}"/>
              </a:ext>
            </a:extLst>
          </p:cNvPr>
          <p:cNvPicPr/>
          <p:nvPr/>
        </p:nvPicPr>
        <p:blipFill>
          <a:blip r:embed="rId4">
            <a:extLst>
              <a:ext uri="{BEBA8EAE-BF5A-486C-A8C5-ECC9F3942E4B}">
                <a14:imgProps xmlns:a14="http://schemas.microsoft.com/office/drawing/2010/main">
                  <a14:imgLayer r:embed="rId5">
                    <a14:imgEffect>
                      <a14:backgroundRemoval t="10000" b="98067" l="2067" r="90000">
                        <a14:foregroundMark x1="600" y1="65667" x2="25400" y2="94533"/>
                        <a14:foregroundMark x1="25400" y1="94533" x2="29267" y2="98133"/>
                        <a14:foregroundMark x1="2067" y1="65667" x2="5600" y2="94867"/>
                        <a14:foregroundMark x1="17133" y1="78933" x2="19533" y2="84533"/>
                      </a14:backgroundRemoval>
                    </a14:imgEffect>
                  </a14:imgLayer>
                </a14:imgProps>
              </a:ext>
            </a:extLst>
          </a:blip>
          <a:stretch>
            <a:fillRect/>
          </a:stretch>
        </p:blipFill>
        <p:spPr>
          <a:xfrm>
            <a:off x="-761" y="1793772"/>
            <a:ext cx="5077158" cy="5077158"/>
          </a:xfrm>
          <a:prstGeom prst="rect">
            <a:avLst/>
          </a:prstGeom>
        </p:spPr>
      </p:pic>
      <p:sp>
        <p:nvSpPr>
          <p:cNvPr id="5" name="Content Placeholder 2">
            <a:extLst>
              <a:ext uri="{FF2B5EF4-FFF2-40B4-BE49-F238E27FC236}">
                <a16:creationId xmlns:a16="http://schemas.microsoft.com/office/drawing/2014/main" id="{CCDE39BB-0C4D-C921-9525-7B11D794F47E}"/>
              </a:ext>
            </a:extLst>
          </p:cNvPr>
          <p:cNvSpPr txBox="1">
            <a:spLocks/>
          </p:cNvSpPr>
          <p:nvPr/>
        </p:nvSpPr>
        <p:spPr>
          <a:xfrm>
            <a:off x="602764" y="1552798"/>
            <a:ext cx="4412959" cy="31499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black"/>
                </a:solidFill>
                <a:effectLst/>
                <a:uLnTx/>
                <a:uFillTx/>
                <a:latin typeface="Gotham" panose="02000504020000020004" pitchFamily="2" charset="0"/>
                <a:ea typeface="+mn-ea"/>
                <a:cs typeface="+mn-cs"/>
              </a:rPr>
              <a:t>Consistent leadership style across the organisation:</a:t>
            </a:r>
            <a:endParaRPr lang="en-GB" b="1" dirty="0">
              <a:solidFill>
                <a:prstClr val="black"/>
              </a:solidFill>
              <a:latin typeface="Gotham" panose="02000504020000020004" pitchFamily="2" charset="0"/>
            </a:endParaRP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lang="en-GB" dirty="0">
                <a:solidFill>
                  <a:prstClr val="black"/>
                </a:solidFill>
                <a:latin typeface="Gotham" panose="02000504020000020004" pitchFamily="2" charset="0"/>
              </a:rPr>
              <a:t>Leadership characterised by authenticity, openness, optimism, humility, </a:t>
            </a:r>
            <a:r>
              <a:rPr lang="en-GB" dirty="0" err="1">
                <a:solidFill>
                  <a:prstClr val="black"/>
                </a:solidFill>
                <a:latin typeface="Gotham" panose="02000504020000020004" pitchFamily="2" charset="0"/>
              </a:rPr>
              <a:t>appreciativeness</a:t>
            </a:r>
            <a:r>
              <a:rPr lang="en-GB" dirty="0">
                <a:solidFill>
                  <a:prstClr val="black"/>
                </a:solidFill>
                <a:latin typeface="Gotham" panose="02000504020000020004" pitchFamily="2" charset="0"/>
              </a:rPr>
              <a:t> and of course, compassion.  </a:t>
            </a:r>
          </a:p>
        </p:txBody>
      </p:sp>
      <p:sp>
        <p:nvSpPr>
          <p:cNvPr id="7" name="Title 2">
            <a:extLst>
              <a:ext uri="{FF2B5EF4-FFF2-40B4-BE49-F238E27FC236}">
                <a16:creationId xmlns:a16="http://schemas.microsoft.com/office/drawing/2014/main" id="{847283D8-7E20-61D8-6488-DF0E427B89AB}"/>
              </a:ext>
            </a:extLst>
          </p:cNvPr>
          <p:cNvSpPr txBox="1">
            <a:spLocks/>
          </p:cNvSpPr>
          <p:nvPr/>
        </p:nvSpPr>
        <p:spPr>
          <a:xfrm>
            <a:off x="233992" y="419337"/>
            <a:ext cx="62379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325083"/>
              </a:solidFill>
              <a:effectLst/>
              <a:uLnTx/>
              <a:uFillTx/>
              <a:latin typeface="Calibri Light" panose="020F0302020204030204"/>
              <a:ea typeface="+mj-ea"/>
              <a:cs typeface="Calibri"/>
            </a:endParaRPr>
          </a:p>
        </p:txBody>
      </p:sp>
      <p:sp>
        <p:nvSpPr>
          <p:cNvPr id="2" name="Title 2">
            <a:extLst>
              <a:ext uri="{FF2B5EF4-FFF2-40B4-BE49-F238E27FC236}">
                <a16:creationId xmlns:a16="http://schemas.microsoft.com/office/drawing/2014/main" id="{5106C11B-3443-ADA5-36C8-BFD322EDBFB5}"/>
              </a:ext>
            </a:extLst>
          </p:cNvPr>
          <p:cNvSpPr txBox="1">
            <a:spLocks/>
          </p:cNvSpPr>
          <p:nvPr/>
        </p:nvSpPr>
        <p:spPr>
          <a:xfrm>
            <a:off x="605814" y="423068"/>
            <a:ext cx="77509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Collective</a:t>
            </a:r>
          </a:p>
          <a:p>
            <a:r>
              <a:rPr lang="en-US" sz="4000" b="1" dirty="0">
                <a:solidFill>
                  <a:srgbClr val="325083"/>
                </a:solidFill>
                <a:latin typeface="Gotham"/>
              </a:rPr>
              <a:t>Leadership</a:t>
            </a:r>
            <a:endParaRPr lang="en-US" sz="4000" dirty="0">
              <a:solidFill>
                <a:srgbClr val="325083"/>
              </a:solidFill>
              <a:cs typeface="Calibri"/>
            </a:endParaRPr>
          </a:p>
        </p:txBody>
      </p:sp>
    </p:spTree>
    <p:extLst>
      <p:ext uri="{BB962C8B-B14F-4D97-AF65-F5344CB8AC3E}">
        <p14:creationId xmlns:p14="http://schemas.microsoft.com/office/powerpoint/2010/main" val="2001112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2" name="Title 1">
            <a:extLst>
              <a:ext uri="{FF2B5EF4-FFF2-40B4-BE49-F238E27FC236}">
                <a16:creationId xmlns:a16="http://schemas.microsoft.com/office/drawing/2014/main" id="{C47372D6-8715-E0FF-57CD-29FBC7094B00}"/>
              </a:ext>
            </a:extLst>
          </p:cNvPr>
          <p:cNvSpPr>
            <a:spLocks noGrp="1"/>
          </p:cNvSpPr>
          <p:nvPr>
            <p:ph type="title"/>
          </p:nvPr>
        </p:nvSpPr>
        <p:spPr>
          <a:xfrm>
            <a:off x="484450" y="245606"/>
            <a:ext cx="10515600" cy="764793"/>
          </a:xfrm>
        </p:spPr>
        <p:txBody>
          <a:bodyPr>
            <a:normAutofit/>
          </a:bodyPr>
          <a:lstStyle/>
          <a:p>
            <a:r>
              <a:rPr lang="en-GB" altLang="en-US" sz="4000" b="1" dirty="0">
                <a:solidFill>
                  <a:srgbClr val="325083"/>
                </a:solidFill>
                <a:latin typeface="Gotham" panose="02000504020000020004" pitchFamily="2" charset="0"/>
              </a:rPr>
              <a:t>Measuring Collective Leadership</a:t>
            </a:r>
            <a:endParaRPr lang="en-GB" sz="4000" b="1" dirty="0">
              <a:solidFill>
                <a:srgbClr val="325083"/>
              </a:solidFill>
              <a:latin typeface="Gotham" panose="02000504020000020004" pitchFamily="2" charset="0"/>
            </a:endParaRPr>
          </a:p>
        </p:txBody>
      </p:sp>
      <p:graphicFrame>
        <p:nvGraphicFramePr>
          <p:cNvPr id="8" name="Table 7">
            <a:extLst>
              <a:ext uri="{FF2B5EF4-FFF2-40B4-BE49-F238E27FC236}">
                <a16:creationId xmlns:a16="http://schemas.microsoft.com/office/drawing/2014/main" id="{10F9ED70-64C8-7479-DCF5-283CC2A959D3}"/>
              </a:ext>
            </a:extLst>
          </p:cNvPr>
          <p:cNvGraphicFramePr>
            <a:graphicFrameLocks noGrp="1"/>
          </p:cNvGraphicFramePr>
          <p:nvPr>
            <p:extLst>
              <p:ext uri="{D42A27DB-BD31-4B8C-83A1-F6EECF244321}">
                <p14:modId xmlns:p14="http://schemas.microsoft.com/office/powerpoint/2010/main" val="228894504"/>
              </p:ext>
            </p:extLst>
          </p:nvPr>
        </p:nvGraphicFramePr>
        <p:xfrm>
          <a:off x="968901" y="1121136"/>
          <a:ext cx="10645271" cy="4454502"/>
        </p:xfrm>
        <a:graphic>
          <a:graphicData uri="http://schemas.openxmlformats.org/drawingml/2006/table">
            <a:tbl>
              <a:tblPr firstRow="1" bandRow="1">
                <a:tableStyleId>{1E171933-4619-4E11-9A3F-F7608DF75F80}</a:tableStyleId>
              </a:tblPr>
              <a:tblGrid>
                <a:gridCol w="382944">
                  <a:extLst>
                    <a:ext uri="{9D8B030D-6E8A-4147-A177-3AD203B41FA5}">
                      <a16:colId xmlns:a16="http://schemas.microsoft.com/office/drawing/2014/main" val="20000"/>
                    </a:ext>
                  </a:extLst>
                </a:gridCol>
                <a:gridCol w="10262327">
                  <a:extLst>
                    <a:ext uri="{9D8B030D-6E8A-4147-A177-3AD203B41FA5}">
                      <a16:colId xmlns:a16="http://schemas.microsoft.com/office/drawing/2014/main" val="20001"/>
                    </a:ext>
                  </a:extLst>
                </a:gridCol>
              </a:tblGrid>
              <a:tr h="276406">
                <a:tc>
                  <a:txBody>
                    <a:bodyPr/>
                    <a:lstStyle/>
                    <a:p>
                      <a:endParaRPr lang="en-GB" dirty="0"/>
                    </a:p>
                  </a:txBody>
                  <a:tcPr marL="68576" marR="68576" marT="34280" marB="34280"/>
                </a:tc>
                <a:tc>
                  <a:txBody>
                    <a:bodyPr/>
                    <a:lstStyle/>
                    <a:p>
                      <a:r>
                        <a:rPr lang="en-GB" dirty="0"/>
                        <a:t>Statement </a:t>
                      </a:r>
                    </a:p>
                  </a:txBody>
                  <a:tcPr marL="68576" marR="68576" marT="34280" marB="34280"/>
                </a:tc>
                <a:extLst>
                  <a:ext uri="{0D108BD9-81ED-4DB2-BD59-A6C34878D82A}">
                    <a16:rowId xmlns:a16="http://schemas.microsoft.com/office/drawing/2014/main" val="10000"/>
                  </a:ext>
                </a:extLst>
              </a:tr>
              <a:tr h="497545">
                <a:tc>
                  <a:txBody>
                    <a:bodyPr/>
                    <a:lstStyle/>
                    <a:p>
                      <a:r>
                        <a:rPr lang="en-GB" dirty="0"/>
                        <a:t>1.</a:t>
                      </a:r>
                    </a:p>
                  </a:txBody>
                  <a:tcPr marL="68576" marR="68576" marT="34280" marB="34280"/>
                </a:tc>
                <a:tc>
                  <a:txBody>
                    <a:bodyPr/>
                    <a:lstStyle/>
                    <a:p>
                      <a:r>
                        <a:rPr lang="en-GB" sz="1800" b="0" i="0" kern="1200" dirty="0">
                          <a:solidFill>
                            <a:schemeClr val="dk1"/>
                          </a:solidFill>
                          <a:effectLst/>
                          <a:latin typeface="+mn-lt"/>
                          <a:ea typeface="+mn-ea"/>
                          <a:cs typeface="+mn-cs"/>
                        </a:rPr>
                        <a:t>Leaders here prioritise patient/service user care overall, not just their own work area.</a:t>
                      </a:r>
                      <a:endParaRPr lang="en-GB" dirty="0"/>
                    </a:p>
                  </a:txBody>
                  <a:tcPr marL="68576" marR="68576" marT="34280" marB="34280"/>
                </a:tc>
                <a:extLst>
                  <a:ext uri="{0D108BD9-81ED-4DB2-BD59-A6C34878D82A}">
                    <a16:rowId xmlns:a16="http://schemas.microsoft.com/office/drawing/2014/main" val="10001"/>
                  </a:ext>
                </a:extLst>
              </a:tr>
              <a:tr h="497545">
                <a:tc>
                  <a:txBody>
                    <a:bodyPr/>
                    <a:lstStyle/>
                    <a:p>
                      <a:r>
                        <a:rPr lang="en-GB" dirty="0"/>
                        <a:t>2.</a:t>
                      </a:r>
                    </a:p>
                  </a:txBody>
                  <a:tcPr marL="68576" marR="68576" marT="34280" marB="34280"/>
                </a:tc>
                <a:tc>
                  <a:txBody>
                    <a:bodyPr/>
                    <a:lstStyle/>
                    <a:p>
                      <a:r>
                        <a:rPr lang="en-GB" sz="1800" b="0" i="0" kern="1200" dirty="0">
                          <a:solidFill>
                            <a:schemeClr val="dk1"/>
                          </a:solidFill>
                          <a:effectLst/>
                          <a:latin typeface="+mn-lt"/>
                          <a:ea typeface="+mn-ea"/>
                          <a:cs typeface="+mn-cs"/>
                        </a:rPr>
                        <a:t>Leaders across different departments work together to ensure high-quality patient/service user care overall.</a:t>
                      </a:r>
                      <a:endParaRPr lang="en-GB" dirty="0"/>
                    </a:p>
                  </a:txBody>
                  <a:tcPr marL="68576" marR="68576" marT="34280" marB="34280"/>
                </a:tc>
                <a:extLst>
                  <a:ext uri="{0D108BD9-81ED-4DB2-BD59-A6C34878D82A}">
                    <a16:rowId xmlns:a16="http://schemas.microsoft.com/office/drawing/2014/main" val="10002"/>
                  </a:ext>
                </a:extLst>
              </a:tr>
              <a:tr h="497545">
                <a:tc>
                  <a:txBody>
                    <a:bodyPr/>
                    <a:lstStyle/>
                    <a:p>
                      <a:r>
                        <a:rPr lang="en-GB" dirty="0"/>
                        <a:t>3.</a:t>
                      </a:r>
                    </a:p>
                  </a:txBody>
                  <a:tcPr marL="68576" marR="68576" marT="34280" marB="34280"/>
                </a:tc>
                <a:tc>
                  <a:txBody>
                    <a:bodyPr/>
                    <a:lstStyle/>
                    <a:p>
                      <a:r>
                        <a:rPr lang="en-GB" sz="1800" b="0" i="0" kern="1200" dirty="0">
                          <a:solidFill>
                            <a:schemeClr val="dk1"/>
                          </a:solidFill>
                          <a:effectLst/>
                          <a:latin typeface="+mn-lt"/>
                          <a:ea typeface="+mn-ea"/>
                          <a:cs typeface="+mn-cs"/>
                        </a:rPr>
                        <a:t>Leaders here go out of their way to help each other across different departments to provide high-quality care.  </a:t>
                      </a:r>
                      <a:endParaRPr lang="en-GB" dirty="0"/>
                    </a:p>
                  </a:txBody>
                  <a:tcPr marL="68576" marR="68576" marT="34280" marB="34280"/>
                </a:tc>
                <a:extLst>
                  <a:ext uri="{0D108BD9-81ED-4DB2-BD59-A6C34878D82A}">
                    <a16:rowId xmlns:a16="http://schemas.microsoft.com/office/drawing/2014/main" val="10003"/>
                  </a:ext>
                </a:extLst>
              </a:tr>
              <a:tr h="497545">
                <a:tc>
                  <a:txBody>
                    <a:bodyPr/>
                    <a:lstStyle/>
                    <a:p>
                      <a:r>
                        <a:rPr lang="en-GB" dirty="0"/>
                        <a:t>4.</a:t>
                      </a:r>
                    </a:p>
                  </a:txBody>
                  <a:tcPr marL="68576" marR="68576" marT="34280" marB="34280"/>
                </a:tc>
                <a:tc>
                  <a:txBody>
                    <a:bodyPr/>
                    <a:lstStyle/>
                    <a:p>
                      <a:r>
                        <a:rPr lang="en-GB" sz="1800" b="0" i="0" kern="1200" dirty="0">
                          <a:solidFill>
                            <a:schemeClr val="dk1"/>
                          </a:solidFill>
                          <a:effectLst/>
                          <a:latin typeface="+mn-lt"/>
                          <a:ea typeface="+mn-ea"/>
                          <a:cs typeface="+mn-cs"/>
                        </a:rPr>
                        <a:t>Everyone in this organisation is expected to act as a leader in ensuring high-quality care.</a:t>
                      </a:r>
                      <a:endParaRPr lang="en-GB" dirty="0"/>
                    </a:p>
                  </a:txBody>
                  <a:tcPr marL="68576" marR="68576" marT="34280" marB="34280"/>
                </a:tc>
                <a:extLst>
                  <a:ext uri="{0D108BD9-81ED-4DB2-BD59-A6C34878D82A}">
                    <a16:rowId xmlns:a16="http://schemas.microsoft.com/office/drawing/2014/main" val="10004"/>
                  </a:ext>
                </a:extLst>
              </a:tr>
              <a:tr h="497545">
                <a:tc>
                  <a:txBody>
                    <a:bodyPr/>
                    <a:lstStyle/>
                    <a:p>
                      <a:r>
                        <a:rPr lang="en-GB" dirty="0"/>
                        <a:t>5.</a:t>
                      </a:r>
                    </a:p>
                  </a:txBody>
                  <a:tcPr marL="68576" marR="68576" marT="34280" marB="34280"/>
                </a:tc>
                <a:tc>
                  <a:txBody>
                    <a:bodyPr/>
                    <a:lstStyle/>
                    <a:p>
                      <a:r>
                        <a:rPr lang="en-GB" sz="1800" b="0" i="0" kern="1200" dirty="0">
                          <a:solidFill>
                            <a:schemeClr val="dk1"/>
                          </a:solidFill>
                          <a:effectLst/>
                          <a:latin typeface="+mn-lt"/>
                          <a:ea typeface="+mn-ea"/>
                          <a:cs typeface="+mn-cs"/>
                        </a:rPr>
                        <a:t>Team leaders encourage everyone to lead changes in order to improve the work we do.</a:t>
                      </a:r>
                      <a:endParaRPr lang="en-GB" dirty="0"/>
                    </a:p>
                  </a:txBody>
                  <a:tcPr marL="68576" marR="68576" marT="34280" marB="34280"/>
                </a:tc>
                <a:extLst>
                  <a:ext uri="{0D108BD9-81ED-4DB2-BD59-A6C34878D82A}">
                    <a16:rowId xmlns:a16="http://schemas.microsoft.com/office/drawing/2014/main" val="10005"/>
                  </a:ext>
                </a:extLst>
              </a:tr>
              <a:tr h="509152">
                <a:tc>
                  <a:txBody>
                    <a:bodyPr/>
                    <a:lstStyle/>
                    <a:p>
                      <a:r>
                        <a:rPr lang="en-GB" dirty="0"/>
                        <a:t>6.</a:t>
                      </a:r>
                    </a:p>
                  </a:txBody>
                  <a:tcPr marL="68576" marR="68576" marT="34280" marB="34280"/>
                </a:tc>
                <a:tc>
                  <a:txBody>
                    <a:bodyPr/>
                    <a:lstStyle/>
                    <a:p>
                      <a:r>
                        <a:rPr lang="en-GB" sz="1800" b="0" i="0" kern="1200" dirty="0">
                          <a:solidFill>
                            <a:schemeClr val="dk1"/>
                          </a:solidFill>
                          <a:effectLst/>
                          <a:latin typeface="+mn-lt"/>
                          <a:ea typeface="+mn-ea"/>
                          <a:cs typeface="+mn-cs"/>
                        </a:rPr>
                        <a:t>We all play a leadership role </a:t>
                      </a:r>
                      <a:r>
                        <a:rPr lang="en-GB" sz="1800" b="0" i="1" kern="1200" dirty="0">
                          <a:solidFill>
                            <a:schemeClr val="dk1"/>
                          </a:solidFill>
                          <a:effectLst/>
                          <a:latin typeface="+mn-lt"/>
                          <a:ea typeface="+mn-ea"/>
                          <a:cs typeface="+mn-cs"/>
                        </a:rPr>
                        <a:t>in our teams</a:t>
                      </a:r>
                      <a:r>
                        <a:rPr lang="en-GB" sz="1800" b="0" i="0" kern="1200" dirty="0">
                          <a:solidFill>
                            <a:schemeClr val="dk1"/>
                          </a:solidFill>
                          <a:effectLst/>
                          <a:latin typeface="+mn-lt"/>
                          <a:ea typeface="+mn-ea"/>
                          <a:cs typeface="+mn-cs"/>
                        </a:rPr>
                        <a:t> in this organisation.</a:t>
                      </a:r>
                      <a:endParaRPr lang="en-GB" dirty="0"/>
                    </a:p>
                  </a:txBody>
                  <a:tcPr marL="68576" marR="68576" marT="34280" marB="34280"/>
                </a:tc>
                <a:extLst>
                  <a:ext uri="{0D108BD9-81ED-4DB2-BD59-A6C34878D82A}">
                    <a16:rowId xmlns:a16="http://schemas.microsoft.com/office/drawing/2014/main" val="10006"/>
                  </a:ext>
                </a:extLst>
              </a:tr>
              <a:tr h="497545">
                <a:tc>
                  <a:txBody>
                    <a:bodyPr/>
                    <a:lstStyle/>
                    <a:p>
                      <a:r>
                        <a:rPr lang="en-GB" dirty="0"/>
                        <a:t>7.</a:t>
                      </a:r>
                    </a:p>
                  </a:txBody>
                  <a:tcPr marL="68576" marR="68576" marT="34280" marB="34280"/>
                </a:tc>
                <a:tc>
                  <a:txBody>
                    <a:bodyPr/>
                    <a:lstStyle/>
                    <a:p>
                      <a:r>
                        <a:rPr lang="en-GB" sz="1800" b="0" i="0" kern="1200" dirty="0">
                          <a:solidFill>
                            <a:schemeClr val="dk1"/>
                          </a:solidFill>
                          <a:effectLst/>
                          <a:latin typeface="+mn-lt"/>
                          <a:ea typeface="+mn-ea"/>
                          <a:cs typeface="+mn-cs"/>
                        </a:rPr>
                        <a:t>We all listen to each other's views so we can best lead this organisation.</a:t>
                      </a:r>
                    </a:p>
                  </a:txBody>
                  <a:tcPr marL="68576" marR="68576" marT="34280" marB="34280"/>
                </a:tc>
                <a:extLst>
                  <a:ext uri="{0D108BD9-81ED-4DB2-BD59-A6C34878D82A}">
                    <a16:rowId xmlns:a16="http://schemas.microsoft.com/office/drawing/2014/main" val="10007"/>
                  </a:ext>
                </a:extLst>
              </a:tr>
              <a:tr h="497545">
                <a:tc>
                  <a:txBody>
                    <a:bodyPr/>
                    <a:lstStyle/>
                    <a:p>
                      <a:r>
                        <a:rPr lang="en-GB" dirty="0"/>
                        <a:t>8. </a:t>
                      </a:r>
                    </a:p>
                  </a:txBody>
                  <a:tcPr marL="68576" marR="68576" marT="34280" marB="34280"/>
                </a:tc>
                <a:tc>
                  <a:txBody>
                    <a:bodyPr/>
                    <a:lstStyle/>
                    <a:p>
                      <a:r>
                        <a:rPr lang="en-GB" sz="1800" b="0" i="0" kern="1200" dirty="0">
                          <a:solidFill>
                            <a:schemeClr val="dk1"/>
                          </a:solidFill>
                          <a:effectLst/>
                          <a:latin typeface="+mn-lt"/>
                          <a:ea typeface="+mn-ea"/>
                          <a:cs typeface="+mn-cs"/>
                        </a:rPr>
                        <a:t>Leadership in teams is shared rather than the responsibility of only one person.</a:t>
                      </a:r>
                      <a:endParaRPr lang="en-GB" dirty="0"/>
                    </a:p>
                  </a:txBody>
                  <a:tcPr marL="68576" marR="68576" marT="34280" marB="34280"/>
                </a:tc>
                <a:extLst>
                  <a:ext uri="{0D108BD9-81ED-4DB2-BD59-A6C34878D82A}">
                    <a16:rowId xmlns:a16="http://schemas.microsoft.com/office/drawing/2014/main" val="1921966449"/>
                  </a:ext>
                </a:extLst>
              </a:tr>
            </a:tbl>
          </a:graphicData>
        </a:graphic>
      </p:graphicFrame>
      <p:grpSp>
        <p:nvGrpSpPr>
          <p:cNvPr id="4" name="Group 3">
            <a:extLst>
              <a:ext uri="{FF2B5EF4-FFF2-40B4-BE49-F238E27FC236}">
                <a16:creationId xmlns:a16="http://schemas.microsoft.com/office/drawing/2014/main" id="{BF1F71FD-062B-D4F2-3B3E-DC4154467C51}"/>
              </a:ext>
            </a:extLst>
          </p:cNvPr>
          <p:cNvGrpSpPr/>
          <p:nvPr/>
        </p:nvGrpSpPr>
        <p:grpSpPr>
          <a:xfrm>
            <a:off x="10864927" y="5315831"/>
            <a:ext cx="1279301" cy="1420292"/>
            <a:chOff x="290341" y="3429000"/>
            <a:chExt cx="1279301" cy="1420292"/>
          </a:xfrm>
        </p:grpSpPr>
        <p:sp>
          <p:nvSpPr>
            <p:cNvPr id="18" name="Oval 17">
              <a:extLst>
                <a:ext uri="{FF2B5EF4-FFF2-40B4-BE49-F238E27FC236}">
                  <a16:creationId xmlns:a16="http://schemas.microsoft.com/office/drawing/2014/main" id="{457F1ED8-B7DF-CBDA-A7F1-D83F42A474E3}"/>
                </a:ext>
              </a:extLst>
            </p:cNvPr>
            <p:cNvSpPr/>
            <p:nvPr/>
          </p:nvSpPr>
          <p:spPr>
            <a:xfrm>
              <a:off x="290341" y="3569991"/>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A83D0D1-86DA-B91B-3A09-0607EDF20D59}"/>
                </a:ext>
              </a:extLst>
            </p:cNvPr>
            <p:cNvSpPr/>
            <p:nvPr/>
          </p:nvSpPr>
          <p:spPr>
            <a:xfrm>
              <a:off x="384957" y="3664606"/>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Document with solid fill">
              <a:extLst>
                <a:ext uri="{FF2B5EF4-FFF2-40B4-BE49-F238E27FC236}">
                  <a16:creationId xmlns:a16="http://schemas.microsoft.com/office/drawing/2014/main" id="{597D6FE5-FB6D-8A88-EB4A-198B2F3F5F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575" y="3823221"/>
              <a:ext cx="826296" cy="826296"/>
            </a:xfrm>
            <a:prstGeom prst="rect">
              <a:avLst/>
            </a:prstGeom>
            <a:effectLst/>
          </p:spPr>
        </p:pic>
        <p:sp>
          <p:nvSpPr>
            <p:cNvPr id="21" name="Oval 20">
              <a:extLst>
                <a:ext uri="{FF2B5EF4-FFF2-40B4-BE49-F238E27FC236}">
                  <a16:creationId xmlns:a16="http://schemas.microsoft.com/office/drawing/2014/main" id="{E1889909-45D2-7BFE-6AE9-1AEB0DD72AD8}"/>
                </a:ext>
              </a:extLst>
            </p:cNvPr>
            <p:cNvSpPr/>
            <p:nvPr/>
          </p:nvSpPr>
          <p:spPr>
            <a:xfrm>
              <a:off x="973083" y="3429000"/>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83AAAC77-9391-65AD-CFBD-A690123143F5}"/>
                </a:ext>
              </a:extLst>
            </p:cNvPr>
            <p:cNvSpPr/>
            <p:nvPr/>
          </p:nvSpPr>
          <p:spPr>
            <a:xfrm>
              <a:off x="1039586" y="3497099"/>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9191E21-5C1D-96BF-65A3-8B959C6338EB}"/>
                </a:ext>
              </a:extLst>
            </p:cNvPr>
            <p:cNvSpPr txBox="1"/>
            <p:nvPr/>
          </p:nvSpPr>
          <p:spPr>
            <a:xfrm>
              <a:off x="1092216" y="3443619"/>
              <a:ext cx="4271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917F"/>
                  </a:solidFill>
                  <a:effectLst/>
                  <a:uLnTx/>
                  <a:uFillTx/>
                  <a:latin typeface="Gotham Black" pitchFamily="50" charset="0"/>
                  <a:ea typeface="+mn-ea"/>
                  <a:cs typeface="+mn-cs"/>
                </a:rPr>
                <a:t>3</a:t>
              </a:r>
              <a:endParaRPr kumimoji="0" lang="en-GB" sz="2000" b="0" i="0" u="none" strike="noStrike" kern="1200" cap="none" spc="0" normalizeH="0" baseline="0" noProof="0" dirty="0">
                <a:ln>
                  <a:noFill/>
                </a:ln>
                <a:solidFill>
                  <a:srgbClr val="00917F"/>
                </a:solidFill>
                <a:effectLst/>
                <a:uLnTx/>
                <a:uFillTx/>
                <a:latin typeface="Gotham Black" pitchFamily="50" charset="0"/>
                <a:ea typeface="+mn-ea"/>
                <a:cs typeface="+mn-cs"/>
              </a:endParaRPr>
            </a:p>
          </p:txBody>
        </p:sp>
      </p:grpSp>
      <p:sp>
        <p:nvSpPr>
          <p:cNvPr id="25" name="TextBox 24">
            <a:extLst>
              <a:ext uri="{FF2B5EF4-FFF2-40B4-BE49-F238E27FC236}">
                <a16:creationId xmlns:a16="http://schemas.microsoft.com/office/drawing/2014/main" id="{49573940-BB83-17BA-D004-FFF302BF3F26}"/>
              </a:ext>
            </a:extLst>
          </p:cNvPr>
          <p:cNvSpPr txBox="1"/>
          <p:nvPr/>
        </p:nvSpPr>
        <p:spPr>
          <a:xfrm>
            <a:off x="2523305" y="5684656"/>
            <a:ext cx="7536461" cy="949555"/>
          </a:xfrm>
          <a:prstGeom prst="rect">
            <a:avLst/>
          </a:prstGeom>
          <a:noFill/>
        </p:spPr>
        <p:txBody>
          <a:bodyPr wrap="square">
            <a:spAutoFit/>
          </a:bodyPr>
          <a:lstStyle/>
          <a:p>
            <a:pPr marL="0" marR="0" lvl="0" indent="0" algn="ctr" defTabSz="914400" rtl="0" eaLnBrk="1" fontAlgn="auto" latinLnBrk="0" hangingPunct="1">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Gotham" panose="02000504020000020004" pitchFamily="2" charset="0"/>
                <a:ea typeface="+mn-ea"/>
                <a:cs typeface="+mn-cs"/>
              </a:rPr>
              <a:t>Response scale:</a:t>
            </a:r>
            <a:br>
              <a:rPr kumimoji="0" lang="en-GB" sz="1800" i="0" u="none" strike="noStrike" kern="1200" cap="none" spc="0" normalizeH="0" baseline="0" noProof="0" dirty="0">
                <a:ln>
                  <a:noFill/>
                </a:ln>
                <a:solidFill>
                  <a:prstClr val="black"/>
                </a:solidFill>
                <a:effectLst/>
                <a:uLnTx/>
                <a:uFillTx/>
                <a:latin typeface="Gotham" panose="02000504020000020004" pitchFamily="2" charset="0"/>
                <a:ea typeface="+mn-ea"/>
                <a:cs typeface="+mn-cs"/>
              </a:rPr>
            </a:br>
            <a:r>
              <a:rPr lang="en-GB" dirty="0">
                <a:solidFill>
                  <a:prstClr val="black"/>
                </a:solidFill>
                <a:latin typeface="Gotham" panose="02000504020000020004" pitchFamily="2" charset="0"/>
              </a:rPr>
              <a:t>Strongly disagree = 1 / Disagree = 2 / Somewhat agree – 3 /</a:t>
            </a:r>
          </a:p>
          <a:p>
            <a:pPr marL="0" marR="0" lvl="0" indent="0" algn="ctr" defTabSz="914400" rtl="0" eaLnBrk="1" fontAlgn="auto" latinLnBrk="0" hangingPunct="1">
              <a:buClrTx/>
              <a:buSzTx/>
              <a:buFont typeface="Arial" panose="020B0604020202020204" pitchFamily="34" charset="0"/>
              <a:buNone/>
              <a:tabLst/>
              <a:defRPr/>
            </a:pPr>
            <a:r>
              <a:rPr lang="en-GB" dirty="0">
                <a:solidFill>
                  <a:prstClr val="black"/>
                </a:solidFill>
                <a:latin typeface="Gotham" panose="02000504020000020004" pitchFamily="2" charset="0"/>
              </a:rPr>
              <a:t>Agree = 4 / Strongly agree = 5</a:t>
            </a:r>
            <a:endParaRPr kumimoji="0" lang="en-GB" sz="1800" i="0" u="none" strike="noStrike" kern="1200" cap="none" spc="0" normalizeH="0" baseline="0" noProof="0" dirty="0">
              <a:ln>
                <a:noFill/>
              </a:ln>
              <a:solidFill>
                <a:prstClr val="black"/>
              </a:solidFill>
              <a:effectLst/>
              <a:uLnTx/>
              <a:uFillTx/>
              <a:latin typeface="Gotham" panose="02000504020000020004" pitchFamily="2" charset="0"/>
              <a:ea typeface="+mn-ea"/>
              <a:cs typeface="+mn-cs"/>
            </a:endParaRPr>
          </a:p>
        </p:txBody>
      </p:sp>
    </p:spTree>
    <p:extLst>
      <p:ext uri="{BB962C8B-B14F-4D97-AF65-F5344CB8AC3E}">
        <p14:creationId xmlns:p14="http://schemas.microsoft.com/office/powerpoint/2010/main" val="959366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grpSp>
        <p:nvGrpSpPr>
          <p:cNvPr id="4" name="Group 3">
            <a:extLst>
              <a:ext uri="{FF2B5EF4-FFF2-40B4-BE49-F238E27FC236}">
                <a16:creationId xmlns:a16="http://schemas.microsoft.com/office/drawing/2014/main" id="{BF1F71FD-062B-D4F2-3B3E-DC4154467C51}"/>
              </a:ext>
            </a:extLst>
          </p:cNvPr>
          <p:cNvGrpSpPr/>
          <p:nvPr/>
        </p:nvGrpSpPr>
        <p:grpSpPr>
          <a:xfrm>
            <a:off x="10864927" y="5315831"/>
            <a:ext cx="1279301" cy="1420292"/>
            <a:chOff x="290341" y="3429000"/>
            <a:chExt cx="1279301" cy="1420292"/>
          </a:xfrm>
        </p:grpSpPr>
        <p:sp>
          <p:nvSpPr>
            <p:cNvPr id="18" name="Oval 17">
              <a:extLst>
                <a:ext uri="{FF2B5EF4-FFF2-40B4-BE49-F238E27FC236}">
                  <a16:creationId xmlns:a16="http://schemas.microsoft.com/office/drawing/2014/main" id="{457F1ED8-B7DF-CBDA-A7F1-D83F42A474E3}"/>
                </a:ext>
              </a:extLst>
            </p:cNvPr>
            <p:cNvSpPr/>
            <p:nvPr/>
          </p:nvSpPr>
          <p:spPr>
            <a:xfrm>
              <a:off x="290341" y="3569991"/>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A83D0D1-86DA-B91B-3A09-0607EDF20D59}"/>
                </a:ext>
              </a:extLst>
            </p:cNvPr>
            <p:cNvSpPr/>
            <p:nvPr/>
          </p:nvSpPr>
          <p:spPr>
            <a:xfrm>
              <a:off x="384957" y="3664606"/>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Document with solid fill">
              <a:extLst>
                <a:ext uri="{FF2B5EF4-FFF2-40B4-BE49-F238E27FC236}">
                  <a16:creationId xmlns:a16="http://schemas.microsoft.com/office/drawing/2014/main" id="{597D6FE5-FB6D-8A88-EB4A-198B2F3F5F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575" y="3823221"/>
              <a:ext cx="826296" cy="826296"/>
            </a:xfrm>
            <a:prstGeom prst="rect">
              <a:avLst/>
            </a:prstGeom>
            <a:effectLst/>
          </p:spPr>
        </p:pic>
        <p:sp>
          <p:nvSpPr>
            <p:cNvPr id="21" name="Oval 20">
              <a:extLst>
                <a:ext uri="{FF2B5EF4-FFF2-40B4-BE49-F238E27FC236}">
                  <a16:creationId xmlns:a16="http://schemas.microsoft.com/office/drawing/2014/main" id="{E1889909-45D2-7BFE-6AE9-1AEB0DD72AD8}"/>
                </a:ext>
              </a:extLst>
            </p:cNvPr>
            <p:cNvSpPr/>
            <p:nvPr/>
          </p:nvSpPr>
          <p:spPr>
            <a:xfrm>
              <a:off x="973083" y="3429000"/>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83AAAC77-9391-65AD-CFBD-A690123143F5}"/>
                </a:ext>
              </a:extLst>
            </p:cNvPr>
            <p:cNvSpPr/>
            <p:nvPr/>
          </p:nvSpPr>
          <p:spPr>
            <a:xfrm>
              <a:off x="1039586" y="3497099"/>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9191E21-5C1D-96BF-65A3-8B959C6338EB}"/>
                </a:ext>
              </a:extLst>
            </p:cNvPr>
            <p:cNvSpPr txBox="1"/>
            <p:nvPr/>
          </p:nvSpPr>
          <p:spPr>
            <a:xfrm>
              <a:off x="1092216" y="3443619"/>
              <a:ext cx="4271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917F"/>
                  </a:solidFill>
                  <a:effectLst/>
                  <a:uLnTx/>
                  <a:uFillTx/>
                  <a:latin typeface="Gotham Black" pitchFamily="50" charset="0"/>
                  <a:ea typeface="+mn-ea"/>
                  <a:cs typeface="+mn-cs"/>
                </a:rPr>
                <a:t>3</a:t>
              </a:r>
              <a:endParaRPr kumimoji="0" lang="en-GB" sz="2000" b="0" i="0" u="none" strike="noStrike" kern="1200" cap="none" spc="0" normalizeH="0" baseline="0" noProof="0" dirty="0">
                <a:ln>
                  <a:noFill/>
                </a:ln>
                <a:solidFill>
                  <a:srgbClr val="00917F"/>
                </a:solidFill>
                <a:effectLst/>
                <a:uLnTx/>
                <a:uFillTx/>
                <a:latin typeface="Gotham Black" pitchFamily="50" charset="0"/>
                <a:ea typeface="+mn-ea"/>
                <a:cs typeface="+mn-cs"/>
              </a:endParaRPr>
            </a:p>
          </p:txBody>
        </p:sp>
      </p:grpSp>
      <p:sp>
        <p:nvSpPr>
          <p:cNvPr id="5" name="Title 2">
            <a:extLst>
              <a:ext uri="{FF2B5EF4-FFF2-40B4-BE49-F238E27FC236}">
                <a16:creationId xmlns:a16="http://schemas.microsoft.com/office/drawing/2014/main" id="{7845883C-8265-C166-844C-B181D9CA5629}"/>
              </a:ext>
            </a:extLst>
          </p:cNvPr>
          <p:cNvSpPr txBox="1">
            <a:spLocks/>
          </p:cNvSpPr>
          <p:nvPr/>
        </p:nvSpPr>
        <p:spPr>
          <a:xfrm>
            <a:off x="664091" y="1294359"/>
            <a:ext cx="4962892" cy="46019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7000"/>
              </a:lnSpc>
              <a:spcAft>
                <a:spcPts val="800"/>
              </a:spcAft>
              <a:buFont typeface="Arial" panose="020B0604020202020204" pitchFamily="34" charset="0"/>
              <a:buChar char="•"/>
            </a:pPr>
            <a:r>
              <a:rPr lang="en-GB" sz="2400" dirty="0">
                <a:solidFill>
                  <a:srgbClr val="325083"/>
                </a:solidFill>
                <a:latin typeface="Gotham" panose="02000504020000020004" pitchFamily="2" charset="0"/>
              </a:rPr>
              <a:t>In groups, discuss how to reduce hierarchy, increase collective leadership and team-based working in your work areas?</a:t>
            </a:r>
          </a:p>
          <a:p>
            <a:pPr marL="457200" indent="-457200">
              <a:lnSpc>
                <a:spcPct val="107000"/>
              </a:lnSpc>
              <a:spcAft>
                <a:spcPts val="800"/>
              </a:spcAft>
              <a:buFont typeface="Arial" panose="020B0604020202020204" pitchFamily="34" charset="0"/>
              <a:buChar char="•"/>
            </a:pPr>
            <a:r>
              <a:rPr lang="en-GB" sz="2400" dirty="0">
                <a:solidFill>
                  <a:srgbClr val="325083"/>
                </a:solidFill>
                <a:latin typeface="Gotham" panose="02000504020000020004" pitchFamily="2" charset="0"/>
              </a:rPr>
              <a:t>How can you work with colleagues and all to improve collective leadership as compassionate leaders?</a:t>
            </a:r>
          </a:p>
          <a:p>
            <a:pPr>
              <a:lnSpc>
                <a:spcPct val="107000"/>
              </a:lnSpc>
              <a:spcAft>
                <a:spcPts val="800"/>
              </a:spcAft>
            </a:pPr>
            <a:endParaRPr lang="en-GB" sz="2000" dirty="0">
              <a:solidFill>
                <a:srgbClr val="325083"/>
              </a:solidFill>
              <a:latin typeface="Gotham" panose="02000504020000020004" pitchFamily="2" charset="0"/>
            </a:endParaRPr>
          </a:p>
        </p:txBody>
      </p:sp>
      <p:sp>
        <p:nvSpPr>
          <p:cNvPr id="6" name="Title 2">
            <a:extLst>
              <a:ext uri="{FF2B5EF4-FFF2-40B4-BE49-F238E27FC236}">
                <a16:creationId xmlns:a16="http://schemas.microsoft.com/office/drawing/2014/main" id="{6C5B0981-C1DD-A07E-5391-C3CA9152770D}"/>
              </a:ext>
            </a:extLst>
          </p:cNvPr>
          <p:cNvSpPr txBox="1">
            <a:spLocks/>
          </p:cNvSpPr>
          <p:nvPr/>
        </p:nvSpPr>
        <p:spPr>
          <a:xfrm>
            <a:off x="6124850" y="1333411"/>
            <a:ext cx="5711043" cy="4170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2400" i="1" dirty="0">
                <a:solidFill>
                  <a:srgbClr val="325083"/>
                </a:solidFill>
                <a:latin typeface="Gotham" panose="02000504020000020004" pitchFamily="2" charset="0"/>
              </a:rPr>
              <a:t>When discussing consider:</a:t>
            </a:r>
          </a:p>
          <a:p>
            <a:pPr marL="457200" indent="-457200">
              <a:lnSpc>
                <a:spcPct val="107000"/>
              </a:lnSpc>
              <a:spcAft>
                <a:spcPts val="800"/>
              </a:spcAft>
              <a:buFont typeface="Arial" panose="020B0604020202020204" pitchFamily="34" charset="0"/>
              <a:buChar char="•"/>
            </a:pPr>
            <a:r>
              <a:rPr lang="en-GB" sz="2400" i="1" dirty="0">
                <a:solidFill>
                  <a:srgbClr val="325083"/>
                </a:solidFill>
                <a:latin typeface="Gotham" panose="02000504020000020004" pitchFamily="2" charset="0"/>
              </a:rPr>
              <a:t>command and control vs everyone has leadership responsibility</a:t>
            </a:r>
          </a:p>
          <a:p>
            <a:pPr marL="457200" indent="-457200">
              <a:lnSpc>
                <a:spcPct val="107000"/>
              </a:lnSpc>
              <a:spcAft>
                <a:spcPts val="800"/>
              </a:spcAft>
              <a:buFont typeface="Arial" panose="020B0604020202020204" pitchFamily="34" charset="0"/>
              <a:buChar char="•"/>
            </a:pPr>
            <a:r>
              <a:rPr lang="en-GB" sz="2400" i="1" dirty="0">
                <a:solidFill>
                  <a:srgbClr val="325083"/>
                </a:solidFill>
                <a:latin typeface="Gotham" panose="02000504020000020004" pitchFamily="2" charset="0"/>
              </a:rPr>
              <a:t>shared leadership in teams</a:t>
            </a:r>
          </a:p>
          <a:p>
            <a:pPr marL="457200" indent="-457200">
              <a:lnSpc>
                <a:spcPct val="107000"/>
              </a:lnSpc>
              <a:spcAft>
                <a:spcPts val="800"/>
              </a:spcAft>
              <a:buFont typeface="Arial" panose="020B0604020202020204" pitchFamily="34" charset="0"/>
              <a:buChar char="•"/>
            </a:pPr>
            <a:r>
              <a:rPr lang="en-GB" sz="2400" i="1" dirty="0">
                <a:solidFill>
                  <a:srgbClr val="325083"/>
                </a:solidFill>
                <a:latin typeface="Gotham" panose="02000504020000020004" pitchFamily="2" charset="0"/>
              </a:rPr>
              <a:t>interdependent leadership – working together across boundaries</a:t>
            </a:r>
          </a:p>
          <a:p>
            <a:pPr marL="457200" indent="-457200">
              <a:lnSpc>
                <a:spcPct val="107000"/>
              </a:lnSpc>
              <a:spcAft>
                <a:spcPts val="800"/>
              </a:spcAft>
              <a:buFont typeface="Arial" panose="020B0604020202020204" pitchFamily="34" charset="0"/>
              <a:buChar char="•"/>
            </a:pPr>
            <a:r>
              <a:rPr lang="en-GB" sz="2400" i="1" dirty="0">
                <a:solidFill>
                  <a:srgbClr val="325083"/>
                </a:solidFill>
                <a:latin typeface="Gotham" panose="02000504020000020004" pitchFamily="2" charset="0"/>
              </a:rPr>
              <a:t>consistent leadership styles</a:t>
            </a:r>
          </a:p>
        </p:txBody>
      </p:sp>
      <p:cxnSp>
        <p:nvCxnSpPr>
          <p:cNvPr id="9" name="Straight Connector 8">
            <a:extLst>
              <a:ext uri="{FF2B5EF4-FFF2-40B4-BE49-F238E27FC236}">
                <a16:creationId xmlns:a16="http://schemas.microsoft.com/office/drawing/2014/main" id="{AC8CDD33-4E10-75E6-EDA6-6F8F656FB2F0}"/>
              </a:ext>
            </a:extLst>
          </p:cNvPr>
          <p:cNvCxnSpPr/>
          <p:nvPr/>
        </p:nvCxnSpPr>
        <p:spPr>
          <a:xfrm>
            <a:off x="5759139" y="1516986"/>
            <a:ext cx="0" cy="3986862"/>
          </a:xfrm>
          <a:prstGeom prst="line">
            <a:avLst/>
          </a:prstGeom>
          <a:ln w="38100">
            <a:solidFill>
              <a:srgbClr val="00917F"/>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9CFCA3F-81EB-045A-4E99-8FD974690A85}"/>
              </a:ext>
            </a:extLst>
          </p:cNvPr>
          <p:cNvSpPr>
            <a:spLocks noGrp="1"/>
          </p:cNvSpPr>
          <p:nvPr>
            <p:ph type="title"/>
          </p:nvPr>
        </p:nvSpPr>
        <p:spPr>
          <a:xfrm>
            <a:off x="484450" y="245606"/>
            <a:ext cx="10515600" cy="764793"/>
          </a:xfrm>
        </p:spPr>
        <p:txBody>
          <a:bodyPr>
            <a:normAutofit/>
          </a:bodyPr>
          <a:lstStyle/>
          <a:p>
            <a:r>
              <a:rPr lang="en-GB" altLang="en-US" sz="4000" b="1" dirty="0">
                <a:solidFill>
                  <a:srgbClr val="325083"/>
                </a:solidFill>
                <a:latin typeface="Gotham" panose="02000504020000020004" pitchFamily="2" charset="0"/>
              </a:rPr>
              <a:t>Measuring Collective Leadership</a:t>
            </a:r>
            <a:endParaRPr lang="en-GB" sz="4000" b="1" dirty="0">
              <a:solidFill>
                <a:srgbClr val="325083"/>
              </a:solidFill>
              <a:latin typeface="Gotham" panose="02000504020000020004" pitchFamily="2" charset="0"/>
            </a:endParaRPr>
          </a:p>
        </p:txBody>
      </p:sp>
    </p:spTree>
    <p:extLst>
      <p:ext uri="{BB962C8B-B14F-4D97-AF65-F5344CB8AC3E}">
        <p14:creationId xmlns:p14="http://schemas.microsoft.com/office/powerpoint/2010/main" val="3918425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10" name="Title 1">
            <a:extLst>
              <a:ext uri="{FF2B5EF4-FFF2-40B4-BE49-F238E27FC236}">
                <a16:creationId xmlns:a16="http://schemas.microsoft.com/office/drawing/2014/main" id="{F1CE8BC0-27A4-B3B0-DD3F-15CD716E1002}"/>
              </a:ext>
            </a:extLst>
          </p:cNvPr>
          <p:cNvSpPr>
            <a:spLocks noGrp="1"/>
          </p:cNvSpPr>
          <p:nvPr>
            <p:ph type="title"/>
          </p:nvPr>
        </p:nvSpPr>
        <p:spPr>
          <a:xfrm>
            <a:off x="993535" y="291356"/>
            <a:ext cx="10204928" cy="710866"/>
          </a:xfrm>
        </p:spPr>
        <p:txBody>
          <a:bodyPr>
            <a:noAutofit/>
          </a:bodyPr>
          <a:lstStyle/>
          <a:p>
            <a:pPr algn="ctr"/>
            <a:r>
              <a:rPr lang="en-GB" sz="4000" b="1" dirty="0">
                <a:solidFill>
                  <a:srgbClr val="325083"/>
                </a:solidFill>
                <a:latin typeface="Gotham" panose="02000504020000020004" pitchFamily="2" charset="0"/>
              </a:rPr>
              <a:t>Compassionate leadership is effective, inclusive, collective and systemic </a:t>
            </a:r>
          </a:p>
        </p:txBody>
      </p:sp>
      <p:grpSp>
        <p:nvGrpSpPr>
          <p:cNvPr id="33" name="Group 32" descr="Diagram with four columns, one for each leadership model and then four arrows going through the collumns horizontally, each labelled with the compassionate leadership behaviours. ">
            <a:extLst>
              <a:ext uri="{FF2B5EF4-FFF2-40B4-BE49-F238E27FC236}">
                <a16:creationId xmlns:a16="http://schemas.microsoft.com/office/drawing/2014/main" id="{5DAF9904-BDE9-3477-E53C-36366C4F5747}"/>
              </a:ext>
            </a:extLst>
          </p:cNvPr>
          <p:cNvGrpSpPr/>
          <p:nvPr/>
        </p:nvGrpSpPr>
        <p:grpSpPr>
          <a:xfrm>
            <a:off x="-279399" y="1577808"/>
            <a:ext cx="12252960" cy="3482105"/>
            <a:chOff x="652627" y="1525905"/>
            <a:chExt cx="11244893" cy="3195628"/>
          </a:xfrm>
        </p:grpSpPr>
        <p:sp>
          <p:nvSpPr>
            <p:cNvPr id="34" name="Arrow: Pentagon 33">
              <a:extLst>
                <a:ext uri="{FF2B5EF4-FFF2-40B4-BE49-F238E27FC236}">
                  <a16:creationId xmlns:a16="http://schemas.microsoft.com/office/drawing/2014/main" id="{5B1543BD-4E06-7DC7-BED1-70422667DB51}"/>
                </a:ext>
                <a:ext uri="{C183D7F6-B498-43B3-948B-1728B52AA6E4}">
                  <adec:decorative xmlns:adec="http://schemas.microsoft.com/office/drawing/2017/decorative" val="1"/>
                </a:ext>
              </a:extLst>
            </p:cNvPr>
            <p:cNvSpPr/>
            <p:nvPr/>
          </p:nvSpPr>
          <p:spPr>
            <a:xfrm>
              <a:off x="1608035" y="2126248"/>
              <a:ext cx="10277307" cy="488700"/>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descr="Attending">
              <a:extLst>
                <a:ext uri="{FF2B5EF4-FFF2-40B4-BE49-F238E27FC236}">
                  <a16:creationId xmlns:a16="http://schemas.microsoft.com/office/drawing/2014/main" id="{83D3B634-225B-1B8E-F067-09152AE09952}"/>
                </a:ext>
              </a:extLst>
            </p:cNvPr>
            <p:cNvSpPr txBox="1"/>
            <p:nvPr/>
          </p:nvSpPr>
          <p:spPr>
            <a:xfrm>
              <a:off x="1706821" y="2206641"/>
              <a:ext cx="1408506" cy="369332"/>
            </a:xfrm>
            <a:prstGeom prst="rect">
              <a:avLst/>
            </a:prstGeom>
            <a:noFill/>
          </p:spPr>
          <p:txBody>
            <a:bodyPr wrap="square" rtlCol="0">
              <a:spAutoFit/>
            </a:bodyPr>
            <a:lstStyle/>
            <a:p>
              <a:r>
                <a:rPr lang="en-GB" b="1" dirty="0">
                  <a:latin typeface="Century Gothic" panose="020B0502020202020204" pitchFamily="34" charset="0"/>
                </a:rPr>
                <a:t>Attending</a:t>
              </a:r>
            </a:p>
          </p:txBody>
        </p:sp>
        <p:sp>
          <p:nvSpPr>
            <p:cNvPr id="36" name="Arrow: Pentagon 35">
              <a:extLst>
                <a:ext uri="{FF2B5EF4-FFF2-40B4-BE49-F238E27FC236}">
                  <a16:creationId xmlns:a16="http://schemas.microsoft.com/office/drawing/2014/main" id="{263212F3-601F-B440-8C07-B185583E597D}"/>
                </a:ext>
                <a:ext uri="{C183D7F6-B498-43B3-948B-1728B52AA6E4}">
                  <adec:decorative xmlns:adec="http://schemas.microsoft.com/office/drawing/2017/decorative" val="1"/>
                </a:ext>
              </a:extLst>
            </p:cNvPr>
            <p:cNvSpPr/>
            <p:nvPr/>
          </p:nvSpPr>
          <p:spPr>
            <a:xfrm>
              <a:off x="1620214" y="2762433"/>
              <a:ext cx="10277306" cy="423449"/>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descr="Understanding&#10;">
              <a:extLst>
                <a:ext uri="{FF2B5EF4-FFF2-40B4-BE49-F238E27FC236}">
                  <a16:creationId xmlns:a16="http://schemas.microsoft.com/office/drawing/2014/main" id="{A50FBB2C-EEA3-F4FF-90A5-93F0E38D35E3}"/>
                </a:ext>
              </a:extLst>
            </p:cNvPr>
            <p:cNvSpPr txBox="1"/>
            <p:nvPr/>
          </p:nvSpPr>
          <p:spPr>
            <a:xfrm>
              <a:off x="1718998" y="2760846"/>
              <a:ext cx="1844979" cy="369332"/>
            </a:xfrm>
            <a:prstGeom prst="rect">
              <a:avLst/>
            </a:prstGeom>
            <a:noFill/>
          </p:spPr>
          <p:txBody>
            <a:bodyPr wrap="square" rtlCol="0">
              <a:spAutoFit/>
            </a:bodyPr>
            <a:lstStyle/>
            <a:p>
              <a:r>
                <a:rPr lang="en-GB" b="1" dirty="0">
                  <a:latin typeface="Century Gothic" panose="020B0502020202020204" pitchFamily="34" charset="0"/>
                </a:rPr>
                <a:t>Understanding</a:t>
              </a:r>
            </a:p>
          </p:txBody>
        </p:sp>
        <p:sp>
          <p:nvSpPr>
            <p:cNvPr id="38" name="Arrow: Pentagon 37">
              <a:extLst>
                <a:ext uri="{FF2B5EF4-FFF2-40B4-BE49-F238E27FC236}">
                  <a16:creationId xmlns:a16="http://schemas.microsoft.com/office/drawing/2014/main" id="{2A2BE282-45C1-4C28-A51F-F04E937B2400}"/>
                </a:ext>
                <a:ext uri="{C183D7F6-B498-43B3-948B-1728B52AA6E4}">
                  <adec:decorative xmlns:adec="http://schemas.microsoft.com/office/drawing/2017/decorative" val="1"/>
                </a:ext>
              </a:extLst>
            </p:cNvPr>
            <p:cNvSpPr/>
            <p:nvPr/>
          </p:nvSpPr>
          <p:spPr>
            <a:xfrm>
              <a:off x="1620214" y="3343511"/>
              <a:ext cx="10277306" cy="423449"/>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descr="Empathising&#10;">
              <a:extLst>
                <a:ext uri="{FF2B5EF4-FFF2-40B4-BE49-F238E27FC236}">
                  <a16:creationId xmlns:a16="http://schemas.microsoft.com/office/drawing/2014/main" id="{2FBA18B8-F249-7D9A-C02A-756368A03DF3}"/>
                </a:ext>
              </a:extLst>
            </p:cNvPr>
            <p:cNvSpPr txBox="1"/>
            <p:nvPr/>
          </p:nvSpPr>
          <p:spPr>
            <a:xfrm>
              <a:off x="1715802" y="3343511"/>
              <a:ext cx="1559027" cy="369332"/>
            </a:xfrm>
            <a:prstGeom prst="rect">
              <a:avLst/>
            </a:prstGeom>
            <a:noFill/>
          </p:spPr>
          <p:txBody>
            <a:bodyPr wrap="square" rtlCol="0">
              <a:spAutoFit/>
            </a:bodyPr>
            <a:lstStyle/>
            <a:p>
              <a:r>
                <a:rPr lang="en-GB" b="1">
                  <a:latin typeface="Century Gothic" panose="020B0502020202020204" pitchFamily="34" charset="0"/>
                </a:rPr>
                <a:t>Empathising</a:t>
              </a:r>
            </a:p>
          </p:txBody>
        </p:sp>
        <p:sp>
          <p:nvSpPr>
            <p:cNvPr id="40" name="Arrow: Pentagon 39">
              <a:extLst>
                <a:ext uri="{FF2B5EF4-FFF2-40B4-BE49-F238E27FC236}">
                  <a16:creationId xmlns:a16="http://schemas.microsoft.com/office/drawing/2014/main" id="{A587D87E-6711-143A-D73F-C7FB7DD02D37}"/>
                </a:ext>
                <a:ext uri="{C183D7F6-B498-43B3-948B-1728B52AA6E4}">
                  <adec:decorative xmlns:adec="http://schemas.microsoft.com/office/drawing/2017/decorative" val="1"/>
                </a:ext>
              </a:extLst>
            </p:cNvPr>
            <p:cNvSpPr/>
            <p:nvPr/>
          </p:nvSpPr>
          <p:spPr>
            <a:xfrm>
              <a:off x="1620213" y="3911044"/>
              <a:ext cx="10265129" cy="423449"/>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descr="Helping&#10;">
              <a:extLst>
                <a:ext uri="{FF2B5EF4-FFF2-40B4-BE49-F238E27FC236}">
                  <a16:creationId xmlns:a16="http://schemas.microsoft.com/office/drawing/2014/main" id="{9D5F562D-EB5F-C89A-A8C1-B3CC86310A19}"/>
                </a:ext>
              </a:extLst>
            </p:cNvPr>
            <p:cNvSpPr txBox="1"/>
            <p:nvPr/>
          </p:nvSpPr>
          <p:spPr>
            <a:xfrm>
              <a:off x="1749320" y="3905637"/>
              <a:ext cx="1844979" cy="369332"/>
            </a:xfrm>
            <a:prstGeom prst="rect">
              <a:avLst/>
            </a:prstGeom>
            <a:noFill/>
          </p:spPr>
          <p:txBody>
            <a:bodyPr wrap="square" rtlCol="0">
              <a:spAutoFit/>
            </a:bodyPr>
            <a:lstStyle/>
            <a:p>
              <a:r>
                <a:rPr lang="en-GB" b="1">
                  <a:latin typeface="Century Gothic" panose="020B0502020202020204" pitchFamily="34" charset="0"/>
                </a:rPr>
                <a:t>Helping</a:t>
              </a:r>
            </a:p>
          </p:txBody>
        </p:sp>
        <p:sp>
          <p:nvSpPr>
            <p:cNvPr id="42" name="Rectangle: Rounded Corners 41">
              <a:extLst>
                <a:ext uri="{FF2B5EF4-FFF2-40B4-BE49-F238E27FC236}">
                  <a16:creationId xmlns:a16="http://schemas.microsoft.com/office/drawing/2014/main" id="{A65DE343-5FCC-D9E7-A82D-B38BD7502F62}"/>
                </a:ext>
                <a:ext uri="{C183D7F6-B498-43B3-948B-1728B52AA6E4}">
                  <adec:decorative xmlns:adec="http://schemas.microsoft.com/office/drawing/2017/decorative" val="1"/>
                </a:ext>
              </a:extLst>
            </p:cNvPr>
            <p:cNvSpPr/>
            <p:nvPr/>
          </p:nvSpPr>
          <p:spPr>
            <a:xfrm>
              <a:off x="3539872" y="1570434"/>
              <a:ext cx="1630837" cy="417136"/>
            </a:xfrm>
            <a:prstGeom prst="roundRect">
              <a:avLst/>
            </a:prstGeom>
            <a:solidFill>
              <a:schemeClr val="bg1"/>
            </a:solidFill>
            <a:ln w="38100">
              <a:solidFill>
                <a:srgbClr val="A21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descr="Effective Leadership">
              <a:extLst>
                <a:ext uri="{FF2B5EF4-FFF2-40B4-BE49-F238E27FC236}">
                  <a16:creationId xmlns:a16="http://schemas.microsoft.com/office/drawing/2014/main" id="{58B2219C-9455-2AFC-CA22-FFBDA72A14E5}"/>
                </a:ext>
              </a:extLst>
            </p:cNvPr>
            <p:cNvSpPr txBox="1"/>
            <p:nvPr/>
          </p:nvSpPr>
          <p:spPr>
            <a:xfrm>
              <a:off x="3657091" y="1556369"/>
              <a:ext cx="1556762" cy="423683"/>
            </a:xfrm>
            <a:prstGeom prst="rect">
              <a:avLst/>
            </a:prstGeom>
            <a:noFill/>
          </p:spPr>
          <p:txBody>
            <a:bodyPr wrap="square" rtlCol="0">
              <a:spAutoFit/>
            </a:bodyPr>
            <a:lstStyle/>
            <a:p>
              <a:r>
                <a:rPr lang="en-GB" sz="1200" b="1" dirty="0">
                  <a:latin typeface="Century Gothic" panose="020B0502020202020204" pitchFamily="34" charset="0"/>
                </a:rPr>
                <a:t>Effective</a:t>
              </a:r>
            </a:p>
            <a:p>
              <a:r>
                <a:rPr lang="en-GB" sz="1200" b="1" dirty="0">
                  <a:latin typeface="Century Gothic" panose="020B0502020202020204" pitchFamily="34" charset="0"/>
                </a:rPr>
                <a:t>Leadership</a:t>
              </a:r>
            </a:p>
          </p:txBody>
        </p:sp>
        <p:sp>
          <p:nvSpPr>
            <p:cNvPr id="44" name="Rectangle: Diagonal Corners Rounded 43">
              <a:extLst>
                <a:ext uri="{FF2B5EF4-FFF2-40B4-BE49-F238E27FC236}">
                  <a16:creationId xmlns:a16="http://schemas.microsoft.com/office/drawing/2014/main" id="{12648AA5-F5A9-4CED-B437-5328758E67E5}"/>
                </a:ext>
                <a:ext uri="{C183D7F6-B498-43B3-948B-1728B52AA6E4}">
                  <adec:decorative xmlns:adec="http://schemas.microsoft.com/office/drawing/2017/decorative" val="1"/>
                </a:ext>
              </a:extLst>
            </p:cNvPr>
            <p:cNvSpPr/>
            <p:nvPr/>
          </p:nvSpPr>
          <p:spPr>
            <a:xfrm>
              <a:off x="3539872" y="2091265"/>
              <a:ext cx="1627485" cy="2630266"/>
            </a:xfrm>
            <a:prstGeom prst="round2DiagRect">
              <a:avLst/>
            </a:prstGeom>
            <a:solidFill>
              <a:schemeClr val="bg1"/>
            </a:solidFill>
            <a:ln w="38100">
              <a:solidFill>
                <a:srgbClr val="A21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descr="Direction: A clear shared inspiring purpose or vision&#10;Alignment: clear goals for people and teams, aligned and springing from the vision&#10;Commitment: Developing trust and motivation &#10;">
              <a:extLst>
                <a:ext uri="{FF2B5EF4-FFF2-40B4-BE49-F238E27FC236}">
                  <a16:creationId xmlns:a16="http://schemas.microsoft.com/office/drawing/2014/main" id="{B7497820-5C04-9D43-0B4C-4BD785CDAF31}"/>
                </a:ext>
              </a:extLst>
            </p:cNvPr>
            <p:cNvSpPr txBox="1"/>
            <p:nvPr/>
          </p:nvSpPr>
          <p:spPr>
            <a:xfrm>
              <a:off x="3526195" y="2158841"/>
              <a:ext cx="1643512" cy="2308324"/>
            </a:xfrm>
            <a:prstGeom prst="rect">
              <a:avLst/>
            </a:prstGeom>
            <a:noFill/>
          </p:spPr>
          <p:txBody>
            <a:bodyPr wrap="square" rtlCol="0">
              <a:spAutoFit/>
            </a:bodyPr>
            <a:lstStyle/>
            <a:p>
              <a:pPr marL="171450" indent="-171450">
                <a:buFont typeface="Arial" panose="020B0604020202020204" pitchFamily="34" charset="0"/>
                <a:buChar char="•"/>
              </a:pPr>
              <a:r>
                <a:rPr lang="en-GB" sz="1200" i="1">
                  <a:latin typeface="Century Gothic" panose="020B0502020202020204" pitchFamily="34" charset="0"/>
                </a:rPr>
                <a:t>Direction</a:t>
              </a:r>
              <a:r>
                <a:rPr lang="en-GB" sz="1200">
                  <a:latin typeface="Century Gothic" panose="020B0502020202020204" pitchFamily="34" charset="0"/>
                </a:rPr>
                <a:t>: A clear shared inspiring purpose or vision</a:t>
              </a:r>
            </a:p>
            <a:p>
              <a:pPr marL="171450" indent="-171450">
                <a:buFont typeface="Arial" panose="020B0604020202020204" pitchFamily="34" charset="0"/>
                <a:buChar char="•"/>
              </a:pPr>
              <a:r>
                <a:rPr lang="en-GB" sz="1200" i="1">
                  <a:latin typeface="Century Gothic" panose="020B0502020202020204" pitchFamily="34" charset="0"/>
                </a:rPr>
                <a:t>Alignment</a:t>
              </a:r>
              <a:r>
                <a:rPr lang="en-GB" sz="1200">
                  <a:latin typeface="Century Gothic" panose="020B0502020202020204" pitchFamily="34" charset="0"/>
                </a:rPr>
                <a:t>: clear goals for people and teams, aligned and springing from the vision</a:t>
              </a:r>
            </a:p>
            <a:p>
              <a:pPr marL="171450" indent="-171450">
                <a:buFont typeface="Arial" panose="020B0604020202020204" pitchFamily="34" charset="0"/>
                <a:buChar char="•"/>
              </a:pPr>
              <a:r>
                <a:rPr lang="en-GB" sz="1200" i="1">
                  <a:latin typeface="Century Gothic" panose="020B0502020202020204" pitchFamily="34" charset="0"/>
                </a:rPr>
                <a:t>Commitment</a:t>
              </a:r>
              <a:r>
                <a:rPr lang="en-GB" sz="1200">
                  <a:latin typeface="Century Gothic" panose="020B0502020202020204" pitchFamily="34" charset="0"/>
                </a:rPr>
                <a:t>: Developing trust and motivation </a:t>
              </a:r>
            </a:p>
          </p:txBody>
        </p:sp>
        <p:sp>
          <p:nvSpPr>
            <p:cNvPr id="46" name="Rectangle: Rounded Corners 45">
              <a:extLst>
                <a:ext uri="{FF2B5EF4-FFF2-40B4-BE49-F238E27FC236}">
                  <a16:creationId xmlns:a16="http://schemas.microsoft.com/office/drawing/2014/main" id="{34654AAC-E20D-E7FD-5ECE-1643256F86D8}"/>
                </a:ext>
                <a:ext uri="{C183D7F6-B498-43B3-948B-1728B52AA6E4}">
                  <adec:decorative xmlns:adec="http://schemas.microsoft.com/office/drawing/2017/decorative" val="1"/>
                </a:ext>
              </a:extLst>
            </p:cNvPr>
            <p:cNvSpPr/>
            <p:nvPr/>
          </p:nvSpPr>
          <p:spPr>
            <a:xfrm>
              <a:off x="5323109" y="1550795"/>
              <a:ext cx="1630837" cy="417136"/>
            </a:xfrm>
            <a:prstGeom prst="roundRect">
              <a:avLst/>
            </a:prstGeom>
            <a:solidFill>
              <a:schemeClr val="bg1"/>
            </a:solidFill>
            <a:ln w="38100">
              <a:solidFill>
                <a:srgbClr val="A21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descr="Inclusive Leadership">
              <a:extLst>
                <a:ext uri="{FF2B5EF4-FFF2-40B4-BE49-F238E27FC236}">
                  <a16:creationId xmlns:a16="http://schemas.microsoft.com/office/drawing/2014/main" id="{224E96ED-A8D9-57A7-C99C-4B86FFB4F09A}"/>
                </a:ext>
              </a:extLst>
            </p:cNvPr>
            <p:cNvSpPr txBox="1"/>
            <p:nvPr/>
          </p:nvSpPr>
          <p:spPr>
            <a:xfrm>
              <a:off x="5483471" y="1551707"/>
              <a:ext cx="1556762" cy="423683"/>
            </a:xfrm>
            <a:prstGeom prst="rect">
              <a:avLst/>
            </a:prstGeom>
            <a:noFill/>
          </p:spPr>
          <p:txBody>
            <a:bodyPr wrap="square" rtlCol="0">
              <a:spAutoFit/>
            </a:bodyPr>
            <a:lstStyle/>
            <a:p>
              <a:r>
                <a:rPr lang="en-GB" sz="1200" b="1" dirty="0">
                  <a:latin typeface="Century Gothic" panose="020B0502020202020204" pitchFamily="34" charset="0"/>
                </a:rPr>
                <a:t>Inclusive</a:t>
              </a:r>
            </a:p>
            <a:p>
              <a:r>
                <a:rPr lang="en-GB" sz="1200" b="1" dirty="0">
                  <a:latin typeface="Century Gothic" panose="020B0502020202020204" pitchFamily="34" charset="0"/>
                </a:rPr>
                <a:t>Leadership</a:t>
              </a:r>
            </a:p>
          </p:txBody>
        </p:sp>
        <p:sp>
          <p:nvSpPr>
            <p:cNvPr id="48" name="Rectangle: Diagonal Corners Rounded 47">
              <a:extLst>
                <a:ext uri="{FF2B5EF4-FFF2-40B4-BE49-F238E27FC236}">
                  <a16:creationId xmlns:a16="http://schemas.microsoft.com/office/drawing/2014/main" id="{4EAE2CB4-49F0-F2CE-A95F-C15B64BE6AC2}"/>
                </a:ext>
                <a:ext uri="{C183D7F6-B498-43B3-948B-1728B52AA6E4}">
                  <adec:decorative xmlns:adec="http://schemas.microsoft.com/office/drawing/2017/decorative" val="1"/>
                </a:ext>
              </a:extLst>
            </p:cNvPr>
            <p:cNvSpPr/>
            <p:nvPr/>
          </p:nvSpPr>
          <p:spPr>
            <a:xfrm>
              <a:off x="5286882" y="2091264"/>
              <a:ext cx="1688066" cy="2630269"/>
            </a:xfrm>
            <a:prstGeom prst="round2DiagRect">
              <a:avLst/>
            </a:prstGeom>
            <a:solidFill>
              <a:schemeClr val="bg1"/>
            </a:solidFill>
            <a:ln w="38100">
              <a:solidFill>
                <a:srgbClr val="A21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descr="Clear, shared inspiring purpose or vision&#10;Positively valuing difference &#10;Frequent face to face contact &#10;Continuous commitment to equality and inclusion&#10;Clear roles and strong team &#10;">
              <a:extLst>
                <a:ext uri="{FF2B5EF4-FFF2-40B4-BE49-F238E27FC236}">
                  <a16:creationId xmlns:a16="http://schemas.microsoft.com/office/drawing/2014/main" id="{8D7D3688-9E02-C370-0932-0149F74F90FD}"/>
                </a:ext>
              </a:extLst>
            </p:cNvPr>
            <p:cNvSpPr txBox="1"/>
            <p:nvPr/>
          </p:nvSpPr>
          <p:spPr>
            <a:xfrm>
              <a:off x="5286882" y="2193640"/>
              <a:ext cx="1620419" cy="2292935"/>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Century Gothic" panose="020B0502020202020204" pitchFamily="34" charset="0"/>
                </a:rPr>
                <a:t>Clear, shared inspiring purpose or vision</a:t>
              </a:r>
            </a:p>
            <a:p>
              <a:pPr marL="171450" indent="-171450">
                <a:buFont typeface="Arial" panose="020B0604020202020204" pitchFamily="34" charset="0"/>
                <a:buChar char="•"/>
              </a:pPr>
              <a:r>
                <a:rPr lang="en-GB" sz="1100">
                  <a:latin typeface="Century Gothic" panose="020B0502020202020204" pitchFamily="34" charset="0"/>
                </a:rPr>
                <a:t>Positively valuing difference </a:t>
              </a:r>
            </a:p>
            <a:p>
              <a:pPr marL="171450" indent="-171450">
                <a:buFont typeface="Arial" panose="020B0604020202020204" pitchFamily="34" charset="0"/>
                <a:buChar char="•"/>
              </a:pPr>
              <a:r>
                <a:rPr lang="en-GB" sz="1100">
                  <a:latin typeface="Century Gothic" panose="020B0502020202020204" pitchFamily="34" charset="0"/>
                </a:rPr>
                <a:t>Frequent face to face contact </a:t>
              </a:r>
            </a:p>
            <a:p>
              <a:pPr marL="171450" indent="-171450">
                <a:buFont typeface="Arial" panose="020B0604020202020204" pitchFamily="34" charset="0"/>
                <a:buChar char="•"/>
              </a:pPr>
              <a:r>
                <a:rPr lang="en-GB" sz="1100">
                  <a:latin typeface="Century Gothic" panose="020B0502020202020204" pitchFamily="34" charset="0"/>
                </a:rPr>
                <a:t>Continuous commitment to equality and inclusion</a:t>
              </a:r>
            </a:p>
            <a:p>
              <a:pPr marL="171450" indent="-171450">
                <a:buFont typeface="Arial" panose="020B0604020202020204" pitchFamily="34" charset="0"/>
                <a:buChar char="•"/>
              </a:pPr>
              <a:r>
                <a:rPr lang="en-GB" sz="1100">
                  <a:latin typeface="Century Gothic" panose="020B0502020202020204" pitchFamily="34" charset="0"/>
                </a:rPr>
                <a:t>Clear roles and strong team </a:t>
              </a:r>
            </a:p>
          </p:txBody>
        </p:sp>
        <p:sp>
          <p:nvSpPr>
            <p:cNvPr id="50" name="Rectangle: Rounded Corners 49">
              <a:extLst>
                <a:ext uri="{FF2B5EF4-FFF2-40B4-BE49-F238E27FC236}">
                  <a16:creationId xmlns:a16="http://schemas.microsoft.com/office/drawing/2014/main" id="{A1DC3070-FA6A-014C-CCFE-73E040B6FFB5}"/>
                </a:ext>
                <a:ext uri="{C183D7F6-B498-43B3-948B-1728B52AA6E4}">
                  <adec:decorative xmlns:adec="http://schemas.microsoft.com/office/drawing/2017/decorative" val="1"/>
                </a:ext>
              </a:extLst>
            </p:cNvPr>
            <p:cNvSpPr/>
            <p:nvPr/>
          </p:nvSpPr>
          <p:spPr>
            <a:xfrm>
              <a:off x="7126520" y="1550795"/>
              <a:ext cx="1630837" cy="417136"/>
            </a:xfrm>
            <a:prstGeom prst="roundRect">
              <a:avLst/>
            </a:prstGeom>
            <a:solidFill>
              <a:schemeClr val="bg1"/>
            </a:solidFill>
            <a:ln w="38100">
              <a:solidFill>
                <a:srgbClr val="A21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descr="Collective Leadership">
              <a:extLst>
                <a:ext uri="{FF2B5EF4-FFF2-40B4-BE49-F238E27FC236}">
                  <a16:creationId xmlns:a16="http://schemas.microsoft.com/office/drawing/2014/main" id="{FF0DC7F8-7A59-6923-E83F-091C321A510A}"/>
                </a:ext>
              </a:extLst>
            </p:cNvPr>
            <p:cNvSpPr txBox="1"/>
            <p:nvPr/>
          </p:nvSpPr>
          <p:spPr>
            <a:xfrm>
              <a:off x="7286882" y="1525905"/>
              <a:ext cx="1556762" cy="461665"/>
            </a:xfrm>
            <a:prstGeom prst="rect">
              <a:avLst/>
            </a:prstGeom>
            <a:noFill/>
          </p:spPr>
          <p:txBody>
            <a:bodyPr wrap="square" rtlCol="0">
              <a:spAutoFit/>
            </a:bodyPr>
            <a:lstStyle/>
            <a:p>
              <a:r>
                <a:rPr lang="en-GB" sz="1200" b="1" dirty="0">
                  <a:latin typeface="Century Gothic" panose="020B0502020202020204" pitchFamily="34" charset="0"/>
                </a:rPr>
                <a:t>Collective Leadership</a:t>
              </a:r>
            </a:p>
          </p:txBody>
        </p:sp>
        <p:sp>
          <p:nvSpPr>
            <p:cNvPr id="52" name="Rectangle: Diagonal Corners Rounded 51">
              <a:extLst>
                <a:ext uri="{FF2B5EF4-FFF2-40B4-BE49-F238E27FC236}">
                  <a16:creationId xmlns:a16="http://schemas.microsoft.com/office/drawing/2014/main" id="{7D0C0A83-1D2B-E6D6-98E7-E5EA7A4F770A}"/>
                </a:ext>
                <a:ext uri="{C183D7F6-B498-43B3-948B-1728B52AA6E4}">
                  <adec:decorative xmlns:adec="http://schemas.microsoft.com/office/drawing/2017/decorative" val="1"/>
                </a:ext>
              </a:extLst>
            </p:cNvPr>
            <p:cNvSpPr/>
            <p:nvPr/>
          </p:nvSpPr>
          <p:spPr>
            <a:xfrm>
              <a:off x="7090293" y="2091265"/>
              <a:ext cx="1643512" cy="2630268"/>
            </a:xfrm>
            <a:prstGeom prst="round2DiagRect">
              <a:avLst/>
            </a:prstGeom>
            <a:solidFill>
              <a:schemeClr val="bg1"/>
            </a:solidFill>
            <a:ln w="38100">
              <a:solidFill>
                <a:srgbClr val="A21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descr="Everyone has leadership responsibility&#10;Shared leadership in teams&#10;Interdependent leadership across boundaries &#10;Consistent leadership styles across the organisation &#10;">
              <a:extLst>
                <a:ext uri="{FF2B5EF4-FFF2-40B4-BE49-F238E27FC236}">
                  <a16:creationId xmlns:a16="http://schemas.microsoft.com/office/drawing/2014/main" id="{4B6D60EB-3469-0ED6-7E93-2BE9A6EE5A17}"/>
                </a:ext>
              </a:extLst>
            </p:cNvPr>
            <p:cNvSpPr txBox="1"/>
            <p:nvPr/>
          </p:nvSpPr>
          <p:spPr>
            <a:xfrm>
              <a:off x="7086392" y="2194483"/>
              <a:ext cx="1744809" cy="2308324"/>
            </a:xfrm>
            <a:prstGeom prst="rect">
              <a:avLst/>
            </a:prstGeom>
            <a:noFill/>
          </p:spPr>
          <p:txBody>
            <a:bodyPr wrap="square" rtlCol="0">
              <a:spAutoFit/>
            </a:bodyPr>
            <a:lstStyle/>
            <a:p>
              <a:pPr marL="171450" indent="-171450">
                <a:buFont typeface="Arial" panose="020B0604020202020204" pitchFamily="34" charset="0"/>
                <a:buChar char="•"/>
              </a:pPr>
              <a:r>
                <a:rPr lang="en-GB" sz="1200">
                  <a:latin typeface="Century Gothic" panose="020B0502020202020204" pitchFamily="34" charset="0"/>
                </a:rPr>
                <a:t>Everyone has leadership responsibility</a:t>
              </a:r>
            </a:p>
            <a:p>
              <a:pPr marL="171450" indent="-171450">
                <a:buFont typeface="Arial" panose="020B0604020202020204" pitchFamily="34" charset="0"/>
                <a:buChar char="•"/>
              </a:pPr>
              <a:r>
                <a:rPr lang="en-GB" sz="1200">
                  <a:latin typeface="Century Gothic" panose="020B0502020202020204" pitchFamily="34" charset="0"/>
                </a:rPr>
                <a:t>Shared leadership in teams</a:t>
              </a:r>
            </a:p>
            <a:p>
              <a:pPr marL="171450" indent="-171450">
                <a:buFont typeface="Arial" panose="020B0604020202020204" pitchFamily="34" charset="0"/>
                <a:buChar char="•"/>
              </a:pPr>
              <a:r>
                <a:rPr lang="en-GB" sz="1200">
                  <a:latin typeface="Century Gothic" panose="020B0502020202020204" pitchFamily="34" charset="0"/>
                </a:rPr>
                <a:t>Interdependent leadership across boundaries </a:t>
              </a:r>
            </a:p>
            <a:p>
              <a:pPr marL="171450" indent="-171450">
                <a:buFont typeface="Arial" panose="020B0604020202020204" pitchFamily="34" charset="0"/>
                <a:buChar char="•"/>
              </a:pPr>
              <a:r>
                <a:rPr lang="en-GB" sz="1200">
                  <a:latin typeface="Century Gothic" panose="020B0502020202020204" pitchFamily="34" charset="0"/>
                </a:rPr>
                <a:t>Consistent leadership styles across the organisation </a:t>
              </a:r>
            </a:p>
          </p:txBody>
        </p:sp>
        <p:sp>
          <p:nvSpPr>
            <p:cNvPr id="54" name="Rectangle: Rounded Corners 53">
              <a:extLst>
                <a:ext uri="{FF2B5EF4-FFF2-40B4-BE49-F238E27FC236}">
                  <a16:creationId xmlns:a16="http://schemas.microsoft.com/office/drawing/2014/main" id="{36E87B22-34A8-75A7-28FD-0D4FF3B5824C}"/>
                </a:ext>
                <a:ext uri="{C183D7F6-B498-43B3-948B-1728B52AA6E4}">
                  <adec:decorative xmlns:adec="http://schemas.microsoft.com/office/drawing/2017/decorative" val="1"/>
                </a:ext>
              </a:extLst>
            </p:cNvPr>
            <p:cNvSpPr/>
            <p:nvPr/>
          </p:nvSpPr>
          <p:spPr>
            <a:xfrm>
              <a:off x="8929931" y="1550795"/>
              <a:ext cx="1630837" cy="417136"/>
            </a:xfrm>
            <a:prstGeom prst="roundRect">
              <a:avLst/>
            </a:prstGeom>
            <a:solidFill>
              <a:schemeClr val="bg1"/>
            </a:solidFill>
            <a:ln w="38100">
              <a:solidFill>
                <a:srgbClr val="A21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descr="Systems Leadership">
              <a:extLst>
                <a:ext uri="{FF2B5EF4-FFF2-40B4-BE49-F238E27FC236}">
                  <a16:creationId xmlns:a16="http://schemas.microsoft.com/office/drawing/2014/main" id="{5089B92E-9E85-0783-DAE0-569E72694729}"/>
                </a:ext>
              </a:extLst>
            </p:cNvPr>
            <p:cNvSpPr txBox="1"/>
            <p:nvPr/>
          </p:nvSpPr>
          <p:spPr>
            <a:xfrm>
              <a:off x="9090293" y="1536899"/>
              <a:ext cx="1556762" cy="423683"/>
            </a:xfrm>
            <a:prstGeom prst="rect">
              <a:avLst/>
            </a:prstGeom>
            <a:noFill/>
          </p:spPr>
          <p:txBody>
            <a:bodyPr wrap="square" rtlCol="0">
              <a:spAutoFit/>
            </a:bodyPr>
            <a:lstStyle/>
            <a:p>
              <a:r>
                <a:rPr lang="en-GB" sz="1200" b="1" dirty="0">
                  <a:latin typeface="Century Gothic" panose="020B0502020202020204" pitchFamily="34" charset="0"/>
                </a:rPr>
                <a:t>Systems</a:t>
              </a:r>
            </a:p>
            <a:p>
              <a:r>
                <a:rPr lang="en-GB" sz="1200" b="1" dirty="0">
                  <a:latin typeface="Century Gothic" panose="020B0502020202020204" pitchFamily="34" charset="0"/>
                </a:rPr>
                <a:t>Leadership</a:t>
              </a:r>
            </a:p>
          </p:txBody>
        </p:sp>
        <p:sp>
          <p:nvSpPr>
            <p:cNvPr id="56" name="Rectangle: Diagonal Corners Rounded 55">
              <a:extLst>
                <a:ext uri="{FF2B5EF4-FFF2-40B4-BE49-F238E27FC236}">
                  <a16:creationId xmlns:a16="http://schemas.microsoft.com/office/drawing/2014/main" id="{FBAA661A-B6F1-EAFF-23EB-3D89F30FEC6A}"/>
                </a:ext>
                <a:ext uri="{C183D7F6-B498-43B3-948B-1728B52AA6E4}">
                  <adec:decorative xmlns:adec="http://schemas.microsoft.com/office/drawing/2017/decorative" val="1"/>
                </a:ext>
              </a:extLst>
            </p:cNvPr>
            <p:cNvSpPr/>
            <p:nvPr/>
          </p:nvSpPr>
          <p:spPr>
            <a:xfrm>
              <a:off x="8845249" y="2091264"/>
              <a:ext cx="1660306" cy="2630267"/>
            </a:xfrm>
            <a:prstGeom prst="round2DiagRect">
              <a:avLst/>
            </a:prstGeom>
            <a:solidFill>
              <a:schemeClr val="bg1"/>
            </a:solidFill>
            <a:ln w="38100">
              <a:solidFill>
                <a:srgbClr val="A21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descr="Shared vision and values&#10;Long term objectives&#10;Frequent face to face contact&#10;Constructive and ethical conflict management  &#10;Mutual support and altruism across boundaries  &#10;">
              <a:extLst>
                <a:ext uri="{FF2B5EF4-FFF2-40B4-BE49-F238E27FC236}">
                  <a16:creationId xmlns:a16="http://schemas.microsoft.com/office/drawing/2014/main" id="{F61189F2-BE05-F462-D02C-0AE8BF921074}"/>
                </a:ext>
                <a:ext uri="{C183D7F6-B498-43B3-948B-1728B52AA6E4}">
                  <adec:decorative xmlns:adec="http://schemas.microsoft.com/office/drawing/2017/decorative" val="0"/>
                </a:ext>
              </a:extLst>
            </p:cNvPr>
            <p:cNvSpPr txBox="1"/>
            <p:nvPr/>
          </p:nvSpPr>
          <p:spPr>
            <a:xfrm>
              <a:off x="8846622" y="2131441"/>
              <a:ext cx="1643512" cy="2492990"/>
            </a:xfrm>
            <a:prstGeom prst="rect">
              <a:avLst/>
            </a:prstGeom>
            <a:noFill/>
          </p:spPr>
          <p:txBody>
            <a:bodyPr wrap="square" rtlCol="0">
              <a:spAutoFit/>
            </a:bodyPr>
            <a:lstStyle/>
            <a:p>
              <a:pPr marL="171450" indent="-171450">
                <a:buFont typeface="Arial" panose="020B0604020202020204" pitchFamily="34" charset="0"/>
                <a:buChar char="•"/>
              </a:pPr>
              <a:r>
                <a:rPr lang="en-GB" sz="1200">
                  <a:latin typeface="Century Gothic" panose="020B0502020202020204" pitchFamily="34" charset="0"/>
                </a:rPr>
                <a:t>Shared vision and values</a:t>
              </a:r>
            </a:p>
            <a:p>
              <a:pPr marL="171450" indent="-171450">
                <a:buFont typeface="Arial" panose="020B0604020202020204" pitchFamily="34" charset="0"/>
                <a:buChar char="•"/>
              </a:pPr>
              <a:r>
                <a:rPr lang="en-GB" sz="1200">
                  <a:latin typeface="Century Gothic" panose="020B0502020202020204" pitchFamily="34" charset="0"/>
                </a:rPr>
                <a:t>Long term objectives</a:t>
              </a:r>
            </a:p>
            <a:p>
              <a:pPr marL="171450" indent="-171450">
                <a:buFont typeface="Arial" panose="020B0604020202020204" pitchFamily="34" charset="0"/>
                <a:buChar char="•"/>
              </a:pPr>
              <a:r>
                <a:rPr lang="en-GB" sz="1200">
                  <a:latin typeface="Century Gothic" panose="020B0502020202020204" pitchFamily="34" charset="0"/>
                </a:rPr>
                <a:t>Frequent face to face contact</a:t>
              </a:r>
            </a:p>
            <a:p>
              <a:pPr marL="171450" indent="-171450">
                <a:buFont typeface="Arial" panose="020B0604020202020204" pitchFamily="34" charset="0"/>
                <a:buChar char="•"/>
              </a:pPr>
              <a:r>
                <a:rPr lang="en-GB" sz="1200">
                  <a:latin typeface="Century Gothic" panose="020B0502020202020204" pitchFamily="34" charset="0"/>
                </a:rPr>
                <a:t>Constructive and ethical conflict management  </a:t>
              </a:r>
            </a:p>
            <a:p>
              <a:pPr marL="171450" indent="-171450">
                <a:buFont typeface="Arial" panose="020B0604020202020204" pitchFamily="34" charset="0"/>
                <a:buChar char="•"/>
              </a:pPr>
              <a:r>
                <a:rPr lang="en-GB" sz="1200">
                  <a:latin typeface="Century Gothic" panose="020B0502020202020204" pitchFamily="34" charset="0"/>
                </a:rPr>
                <a:t>Mutual support and altruism across boundaries  </a:t>
              </a:r>
            </a:p>
          </p:txBody>
        </p:sp>
        <p:sp>
          <p:nvSpPr>
            <p:cNvPr id="60" name="TextBox 59">
              <a:extLst>
                <a:ext uri="{FF2B5EF4-FFF2-40B4-BE49-F238E27FC236}">
                  <a16:creationId xmlns:a16="http://schemas.microsoft.com/office/drawing/2014/main" id="{2A43041B-1474-6702-29E8-F42978A164D5}"/>
                </a:ext>
                <a:ext uri="{C183D7F6-B498-43B3-948B-1728B52AA6E4}">
                  <adec:decorative xmlns:adec="http://schemas.microsoft.com/office/drawing/2017/decorative" val="1"/>
                </a:ext>
              </a:extLst>
            </p:cNvPr>
            <p:cNvSpPr txBox="1"/>
            <p:nvPr/>
          </p:nvSpPr>
          <p:spPr>
            <a:xfrm>
              <a:off x="652627" y="2742615"/>
              <a:ext cx="2618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
              </a:r>
            </a:p>
          </p:txBody>
        </p:sp>
      </p:grpSp>
    </p:spTree>
    <p:extLst>
      <p:ext uri="{BB962C8B-B14F-4D97-AF65-F5344CB8AC3E}">
        <p14:creationId xmlns:p14="http://schemas.microsoft.com/office/powerpoint/2010/main" val="2161372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ChangeAspect="1"/>
          </p:cNvPicPr>
          <p:nvPr/>
        </p:nvPicPr>
        <p:blipFill>
          <a:blip r:embed="rId3"/>
          <a:stretch>
            <a:fillRect/>
          </a:stretch>
        </p:blipFill>
        <p:spPr>
          <a:xfrm>
            <a:off x="-761" y="1778782"/>
            <a:ext cx="5077158" cy="5077158"/>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5FDC1E7A-BD35-536E-A389-8E6074C95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829" y="1392795"/>
            <a:ext cx="7470628" cy="4669142"/>
          </a:xfrm>
          <a:prstGeom prst="rect">
            <a:avLst/>
          </a:prstGeom>
        </p:spPr>
      </p:pic>
      <p:pic>
        <p:nvPicPr>
          <p:cNvPr id="7" name="Picture 6" descr="A qr code with black dots&#10;&#10;Description automatically generated">
            <a:extLst>
              <a:ext uri="{FF2B5EF4-FFF2-40B4-BE49-F238E27FC236}">
                <a16:creationId xmlns:a16="http://schemas.microsoft.com/office/drawing/2014/main" id="{A9761009-5DD2-F32E-DD36-96A1FA6DA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307" y="2628143"/>
            <a:ext cx="2634639" cy="2634639"/>
          </a:xfrm>
          <a:prstGeom prst="rect">
            <a:avLst/>
          </a:prstGeom>
        </p:spPr>
      </p:pic>
      <p:sp>
        <p:nvSpPr>
          <p:cNvPr id="8" name="Title 2">
            <a:extLst>
              <a:ext uri="{FF2B5EF4-FFF2-40B4-BE49-F238E27FC236}">
                <a16:creationId xmlns:a16="http://schemas.microsoft.com/office/drawing/2014/main" id="{CE7E83B5-616B-4B05-E0E0-336F912D40F8}"/>
              </a:ext>
            </a:extLst>
          </p:cNvPr>
          <p:cNvSpPr txBox="1">
            <a:spLocks/>
          </p:cNvSpPr>
          <p:nvPr/>
        </p:nvSpPr>
        <p:spPr>
          <a:xfrm>
            <a:off x="605814" y="1246633"/>
            <a:ext cx="43916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More resources</a:t>
            </a:r>
            <a:r>
              <a:rPr lang="en-US" sz="4000" b="1" dirty="0">
                <a:solidFill>
                  <a:srgbClr val="00917F"/>
                </a:solidFill>
                <a:latin typeface="Gotham"/>
              </a:rPr>
              <a:t>…</a:t>
            </a:r>
            <a:endParaRPr lang="en-US" sz="4000" dirty="0">
              <a:solidFill>
                <a:srgbClr val="00917F"/>
              </a:solidFill>
              <a:cs typeface="Calibri"/>
            </a:endParaRPr>
          </a:p>
        </p:txBody>
      </p:sp>
    </p:spTree>
    <p:extLst>
      <p:ext uri="{BB962C8B-B14F-4D97-AF65-F5344CB8AC3E}">
        <p14:creationId xmlns:p14="http://schemas.microsoft.com/office/powerpoint/2010/main" val="3269563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7" descr="A blue and white corner with a white star&#10;&#10;Description automatically generated">
            <a:extLst>
              <a:ext uri="{FF2B5EF4-FFF2-40B4-BE49-F238E27FC236}">
                <a16:creationId xmlns:a16="http://schemas.microsoft.com/office/drawing/2014/main" id="{2C26455B-05C9-5CBF-3A16-9EE76346BE69}"/>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2" name="TextBox 1">
            <a:extLst>
              <a:ext uri="{FF2B5EF4-FFF2-40B4-BE49-F238E27FC236}">
                <a16:creationId xmlns:a16="http://schemas.microsoft.com/office/drawing/2014/main" id="{BB47602B-8BEA-9E87-930E-2ED3F625B8A1}"/>
              </a:ext>
            </a:extLst>
          </p:cNvPr>
          <p:cNvSpPr txBox="1"/>
          <p:nvPr/>
        </p:nvSpPr>
        <p:spPr>
          <a:xfrm>
            <a:off x="5076397" y="872260"/>
            <a:ext cx="6129420"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GB" sz="2800" dirty="0">
                <a:cs typeface="Calibri"/>
              </a:rPr>
              <a:t>What has struck a chord with you today?</a:t>
            </a:r>
          </a:p>
          <a:p>
            <a:pPr marL="571500" indent="-571500">
              <a:buFont typeface="Arial"/>
              <a:buChar char="•"/>
            </a:pPr>
            <a:endParaRPr lang="en-GB" sz="2800" dirty="0">
              <a:cs typeface="Calibri"/>
            </a:endParaRPr>
          </a:p>
          <a:p>
            <a:pPr marL="571500" indent="-571500">
              <a:buFont typeface="Arial"/>
              <a:buChar char="•"/>
            </a:pPr>
            <a:r>
              <a:rPr lang="en-GB" sz="2800" dirty="0">
                <a:cs typeface="Calibri"/>
              </a:rPr>
              <a:t>What action will you take back in the workplace to embed effective leadership through DAC?</a:t>
            </a:r>
            <a:br>
              <a:rPr lang="en-GB" sz="2800" dirty="0">
                <a:cs typeface="Calibri"/>
              </a:rPr>
            </a:br>
            <a:endParaRPr lang="en-GB" sz="2800" dirty="0">
              <a:cs typeface="Calibri"/>
            </a:endParaRPr>
          </a:p>
          <a:p>
            <a:pPr marL="571500" indent="-571500">
              <a:buFont typeface="Arial"/>
              <a:buChar char="•"/>
            </a:pPr>
            <a:r>
              <a:rPr lang="en-GB" sz="2800" dirty="0">
                <a:cs typeface="Calibri"/>
              </a:rPr>
              <a:t>What actions will you take back to embed collective and inclusive leadership?</a:t>
            </a:r>
          </a:p>
          <a:p>
            <a:pPr marL="571500" indent="-571500">
              <a:buFont typeface="Arial"/>
              <a:buChar char="•"/>
            </a:pPr>
            <a:endParaRPr lang="en-GB" sz="2800" dirty="0">
              <a:cs typeface="Calibri"/>
            </a:endParaRPr>
          </a:p>
          <a:p>
            <a:pPr marL="571500" indent="-571500">
              <a:buFont typeface="Arial"/>
              <a:buChar char="•"/>
            </a:pPr>
            <a:r>
              <a:rPr lang="en-GB" sz="2800" dirty="0">
                <a:cs typeface="Calibri"/>
              </a:rPr>
              <a:t>What further support do you require?</a:t>
            </a:r>
          </a:p>
        </p:txBody>
      </p:sp>
      <p:sp>
        <p:nvSpPr>
          <p:cNvPr id="3" name="Title 2">
            <a:extLst>
              <a:ext uri="{FF2B5EF4-FFF2-40B4-BE49-F238E27FC236}">
                <a16:creationId xmlns:a16="http://schemas.microsoft.com/office/drawing/2014/main" id="{CD1F6497-A6FE-0811-E33F-334258715602}"/>
              </a:ext>
            </a:extLst>
          </p:cNvPr>
          <p:cNvSpPr txBox="1">
            <a:spLocks/>
          </p:cNvSpPr>
          <p:nvPr/>
        </p:nvSpPr>
        <p:spPr>
          <a:xfrm>
            <a:off x="605814" y="1246633"/>
            <a:ext cx="43916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cs typeface="Calibri"/>
              </a:rPr>
              <a:t>Reflections and Next Steps </a:t>
            </a:r>
          </a:p>
        </p:txBody>
      </p:sp>
    </p:spTree>
    <p:extLst>
      <p:ext uri="{BB962C8B-B14F-4D97-AF65-F5344CB8AC3E}">
        <p14:creationId xmlns:p14="http://schemas.microsoft.com/office/powerpoint/2010/main" val="2962988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5" name="Content Placeholder 2">
            <a:extLst>
              <a:ext uri="{FF2B5EF4-FFF2-40B4-BE49-F238E27FC236}">
                <a16:creationId xmlns:a16="http://schemas.microsoft.com/office/drawing/2014/main" id="{8592F780-7A8D-57CE-F8F4-646CDDDEBBA9}"/>
              </a:ext>
            </a:extLst>
          </p:cNvPr>
          <p:cNvSpPr txBox="1">
            <a:spLocks/>
          </p:cNvSpPr>
          <p:nvPr/>
        </p:nvSpPr>
        <p:spPr>
          <a:xfrm>
            <a:off x="552080" y="2506845"/>
            <a:ext cx="5188320" cy="320725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28600">
              <a:buFont typeface="Arial" panose="020B0604020202020204" pitchFamily="34" charset="0"/>
              <a:buChar char="•"/>
            </a:pPr>
            <a:r>
              <a:rPr lang="en-US" sz="2000" b="1" dirty="0">
                <a:solidFill>
                  <a:schemeClr val="tx1"/>
                </a:solidFill>
                <a:latin typeface="Gotham" panose="02000504020000020004"/>
              </a:rPr>
              <a:t>D</a:t>
            </a:r>
            <a:r>
              <a:rPr lang="en-US" sz="2000" dirty="0">
                <a:solidFill>
                  <a:schemeClr val="tx1"/>
                </a:solidFill>
                <a:latin typeface="Gotham" panose="02000504020000020004"/>
              </a:rPr>
              <a:t>irection: A clear, shared, inspiring vision and 4- 6 clear, agreed, challenging goals</a:t>
            </a:r>
          </a:p>
          <a:p>
            <a:pPr marL="285750" indent="-228600">
              <a:buFont typeface="Arial" panose="020B0604020202020204" pitchFamily="34" charset="0"/>
              <a:buChar char="•"/>
            </a:pPr>
            <a:r>
              <a:rPr lang="en-US" sz="2000" b="1" dirty="0">
                <a:solidFill>
                  <a:schemeClr val="tx1"/>
                </a:solidFill>
                <a:latin typeface="Gotham" panose="02000504020000020004"/>
              </a:rPr>
              <a:t>A</a:t>
            </a:r>
            <a:r>
              <a:rPr lang="en-US" sz="2000" dirty="0">
                <a:solidFill>
                  <a:schemeClr val="tx1"/>
                </a:solidFill>
                <a:latin typeface="Gotham" panose="02000504020000020004"/>
              </a:rPr>
              <a:t>lignment: The efforts of people and teams aligned and springing from the vision </a:t>
            </a:r>
          </a:p>
          <a:p>
            <a:pPr marL="285750" indent="-228600">
              <a:buFont typeface="Arial" panose="020B0604020202020204" pitchFamily="34" charset="0"/>
              <a:buChar char="•"/>
            </a:pPr>
            <a:r>
              <a:rPr lang="en-US" sz="2000" b="1" dirty="0">
                <a:solidFill>
                  <a:schemeClr val="tx1"/>
                </a:solidFill>
                <a:latin typeface="Gotham" panose="02000504020000020004"/>
              </a:rPr>
              <a:t>C</a:t>
            </a:r>
            <a:r>
              <a:rPr lang="en-US" sz="2000" dirty="0">
                <a:solidFill>
                  <a:schemeClr val="tx1"/>
                </a:solidFill>
                <a:latin typeface="Gotham" panose="02000504020000020004"/>
              </a:rPr>
              <a:t>ommitment: Developing trust and motivation</a:t>
            </a:r>
          </a:p>
          <a:p>
            <a:pPr indent="-228600">
              <a:buFont typeface="Arial" panose="020B0604020202020204" pitchFamily="34" charset="0"/>
              <a:buChar char="•"/>
            </a:pPr>
            <a:endParaRPr lang="en-US" sz="1700" b="1" dirty="0">
              <a:solidFill>
                <a:schemeClr val="tx1"/>
              </a:solidFill>
            </a:endParaRPr>
          </a:p>
          <a:p>
            <a:pPr marL="285750" indent="-228600">
              <a:buFont typeface="Arial" panose="020B0604020202020204" pitchFamily="34" charset="0"/>
              <a:buChar char="•"/>
            </a:pPr>
            <a:endParaRPr lang="en-US" sz="1700" dirty="0">
              <a:solidFill>
                <a:schemeClr val="tx1"/>
              </a:solidFill>
            </a:endParaRPr>
          </a:p>
        </p:txBody>
      </p:sp>
      <p:pic>
        <p:nvPicPr>
          <p:cNvPr id="6" name="Picture 5">
            <a:extLst>
              <a:ext uri="{FF2B5EF4-FFF2-40B4-BE49-F238E27FC236}">
                <a16:creationId xmlns:a16="http://schemas.microsoft.com/office/drawing/2014/main" id="{DA52C198-1C4D-914F-9BC6-F5F4E84B24F6}"/>
              </a:ext>
            </a:extLst>
          </p:cNvPr>
          <p:cNvPicPr>
            <a:picLocks noChangeAspect="1"/>
          </p:cNvPicPr>
          <p:nvPr/>
        </p:nvPicPr>
        <p:blipFill rotWithShape="1">
          <a:blip r:embed="rId4"/>
          <a:srcRect l="53595" t="4809"/>
          <a:stretch/>
        </p:blipFill>
        <p:spPr>
          <a:xfrm>
            <a:off x="7401560" y="2446962"/>
            <a:ext cx="3743960" cy="3705582"/>
          </a:xfrm>
          <a:prstGeom prst="rect">
            <a:avLst/>
          </a:prstGeom>
        </p:spPr>
      </p:pic>
      <p:sp>
        <p:nvSpPr>
          <p:cNvPr id="8" name="Title 2">
            <a:extLst>
              <a:ext uri="{FF2B5EF4-FFF2-40B4-BE49-F238E27FC236}">
                <a16:creationId xmlns:a16="http://schemas.microsoft.com/office/drawing/2014/main" id="{25A8515A-F9E8-D41D-ED2E-EDAC47BDFE14}"/>
              </a:ext>
            </a:extLst>
          </p:cNvPr>
          <p:cNvSpPr txBox="1">
            <a:spLocks/>
          </p:cNvSpPr>
          <p:nvPr/>
        </p:nvSpPr>
        <p:spPr>
          <a:xfrm>
            <a:off x="605814" y="1246633"/>
            <a:ext cx="71107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325083"/>
                </a:solidFill>
                <a:latin typeface="Gotham" panose="02000504020000020004" pitchFamily="2" charset="0"/>
              </a:rPr>
              <a:t>Effective Compassionate Leadership creates DAC:</a:t>
            </a:r>
          </a:p>
        </p:txBody>
      </p:sp>
    </p:spTree>
    <p:extLst>
      <p:ext uri="{BB962C8B-B14F-4D97-AF65-F5344CB8AC3E}">
        <p14:creationId xmlns:p14="http://schemas.microsoft.com/office/powerpoint/2010/main" val="2536200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C99A070-0835-BADE-7953-9776AC5CD2E6}"/>
              </a:ext>
            </a:extLst>
          </p:cNvPr>
          <p:cNvPicPr>
            <a:picLocks noChangeAspect="1"/>
          </p:cNvPicPr>
          <p:nvPr/>
        </p:nvPicPr>
        <p:blipFill rotWithShape="1">
          <a:blip r:embed="rId3">
            <a:extLst>
              <a:ext uri="{28A0092B-C50C-407E-A947-70E740481C1C}">
                <a14:useLocalDpi xmlns:a14="http://schemas.microsoft.com/office/drawing/2010/main" val="0"/>
              </a:ext>
            </a:extLst>
          </a:blip>
          <a:srcRect l="33530" r="1005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Picture 7" descr="A blue and white corner with a white star&#10;&#10;Description automatically generated">
            <a:extLst>
              <a:ext uri="{FF2B5EF4-FFF2-40B4-BE49-F238E27FC236}">
                <a16:creationId xmlns:a16="http://schemas.microsoft.com/office/drawing/2014/main" id="{17F525BB-E854-664D-FAF9-210A63E10441}"/>
              </a:ext>
            </a:extLst>
          </p:cNvPr>
          <p:cNvPicPr>
            <a:picLocks noChangeAspect="1"/>
          </p:cNvPicPr>
          <p:nvPr/>
        </p:nvPicPr>
        <p:blipFill>
          <a:blip r:embed="rId4"/>
          <a:stretch>
            <a:fillRect/>
          </a:stretch>
        </p:blipFill>
        <p:spPr>
          <a:xfrm>
            <a:off x="-761" y="1778782"/>
            <a:ext cx="5077158" cy="5077158"/>
          </a:xfrm>
          <a:prstGeom prst="rect">
            <a:avLst/>
          </a:prstGeom>
        </p:spPr>
      </p:pic>
      <p:grpSp>
        <p:nvGrpSpPr>
          <p:cNvPr id="13" name="Group 12">
            <a:extLst>
              <a:ext uri="{FF2B5EF4-FFF2-40B4-BE49-F238E27FC236}">
                <a16:creationId xmlns:a16="http://schemas.microsoft.com/office/drawing/2014/main" id="{7A937DEF-259C-3E1F-87F4-0E0C03EDAA37}"/>
              </a:ext>
            </a:extLst>
          </p:cNvPr>
          <p:cNvGrpSpPr/>
          <p:nvPr/>
        </p:nvGrpSpPr>
        <p:grpSpPr>
          <a:xfrm>
            <a:off x="10542802" y="5047792"/>
            <a:ext cx="1279301" cy="1420292"/>
            <a:chOff x="10542802" y="5047792"/>
            <a:chExt cx="1279301" cy="1420292"/>
          </a:xfrm>
        </p:grpSpPr>
        <p:sp>
          <p:nvSpPr>
            <p:cNvPr id="3" name="Oval 2">
              <a:extLst>
                <a:ext uri="{FF2B5EF4-FFF2-40B4-BE49-F238E27FC236}">
                  <a16:creationId xmlns:a16="http://schemas.microsoft.com/office/drawing/2014/main" id="{AA3CF3B9-BF85-2827-F451-22E6487F3628}"/>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B7151E6-097E-B591-AE2B-9818588D1FF4}"/>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Document with solid fill">
              <a:extLst>
                <a:ext uri="{FF2B5EF4-FFF2-40B4-BE49-F238E27FC236}">
                  <a16:creationId xmlns:a16="http://schemas.microsoft.com/office/drawing/2014/main" id="{0DC6B6BA-0C45-7BEB-9B47-97F4502686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69036" y="5442013"/>
              <a:ext cx="826296" cy="826296"/>
            </a:xfrm>
            <a:prstGeom prst="rect">
              <a:avLst/>
            </a:prstGeom>
            <a:effectLst/>
          </p:spPr>
        </p:pic>
        <p:sp>
          <p:nvSpPr>
            <p:cNvPr id="6" name="Oval 5">
              <a:extLst>
                <a:ext uri="{FF2B5EF4-FFF2-40B4-BE49-F238E27FC236}">
                  <a16:creationId xmlns:a16="http://schemas.microsoft.com/office/drawing/2014/main" id="{408A7F10-E92F-663D-294E-A366F06292E1}"/>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42D55945-0C54-6CF3-028E-4591987C8B35}"/>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B74A297-2AFE-C621-0E42-CF328C5763F2}"/>
                </a:ext>
              </a:extLst>
            </p:cNvPr>
            <p:cNvSpPr txBox="1"/>
            <p:nvPr/>
          </p:nvSpPr>
          <p:spPr>
            <a:xfrm>
              <a:off x="11344677" y="5062411"/>
              <a:ext cx="4271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917F"/>
                  </a:solidFill>
                  <a:effectLst/>
                  <a:uLnTx/>
                  <a:uFillTx/>
                  <a:latin typeface="Gotham Black" pitchFamily="50" charset="0"/>
                  <a:ea typeface="+mn-ea"/>
                  <a:cs typeface="+mn-cs"/>
                </a:rPr>
                <a:t>1</a:t>
              </a:r>
              <a:endParaRPr kumimoji="0" lang="en-GB" sz="2000" b="0" i="0" u="none" strike="noStrike" kern="1200" cap="none" spc="0" normalizeH="0" baseline="0" noProof="0">
                <a:ln>
                  <a:noFill/>
                </a:ln>
                <a:solidFill>
                  <a:srgbClr val="00917F"/>
                </a:solidFill>
                <a:effectLst/>
                <a:uLnTx/>
                <a:uFillTx/>
                <a:latin typeface="Gotham Black" pitchFamily="50" charset="0"/>
                <a:ea typeface="+mn-ea"/>
                <a:cs typeface="+mn-cs"/>
              </a:endParaRPr>
            </a:p>
          </p:txBody>
        </p:sp>
      </p:grpSp>
      <p:sp>
        <p:nvSpPr>
          <p:cNvPr id="8" name="Title 2">
            <a:extLst>
              <a:ext uri="{FF2B5EF4-FFF2-40B4-BE49-F238E27FC236}">
                <a16:creationId xmlns:a16="http://schemas.microsoft.com/office/drawing/2014/main" id="{DC1F6E40-9275-396A-A438-D866E1DE3AB6}"/>
              </a:ext>
            </a:extLst>
          </p:cNvPr>
          <p:cNvSpPr txBox="1">
            <a:spLocks/>
          </p:cNvSpPr>
          <p:nvPr/>
        </p:nvSpPr>
        <p:spPr>
          <a:xfrm>
            <a:off x="605814" y="539972"/>
            <a:ext cx="43916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25083"/>
                </a:solidFill>
                <a:effectLst/>
                <a:uLnTx/>
                <a:uFillTx/>
                <a:latin typeface="Gotham"/>
                <a:ea typeface="+mj-ea"/>
                <a:cs typeface="+mj-cs"/>
              </a:rPr>
              <a:t>Exercise</a:t>
            </a:r>
            <a:endParaRPr kumimoji="0" lang="en-US" sz="4000" b="0" i="0" u="none" strike="noStrike" kern="1200" cap="none" spc="0" normalizeH="0" baseline="0" noProof="0" dirty="0">
              <a:ln>
                <a:noFill/>
              </a:ln>
              <a:solidFill>
                <a:srgbClr val="325083"/>
              </a:solidFill>
              <a:effectLst/>
              <a:uLnTx/>
              <a:uFillTx/>
              <a:latin typeface="Calibri Light" panose="020F0302020204030204"/>
              <a:ea typeface="+mj-ea"/>
              <a:cs typeface="Calibri"/>
            </a:endParaRPr>
          </a:p>
        </p:txBody>
      </p:sp>
      <p:sp>
        <p:nvSpPr>
          <p:cNvPr id="10" name="Title 2">
            <a:extLst>
              <a:ext uri="{FF2B5EF4-FFF2-40B4-BE49-F238E27FC236}">
                <a16:creationId xmlns:a16="http://schemas.microsoft.com/office/drawing/2014/main" id="{C9C49E9F-8AA3-1B3C-0D25-A8E00EC719BE}"/>
              </a:ext>
            </a:extLst>
          </p:cNvPr>
          <p:cNvSpPr txBox="1">
            <a:spLocks/>
          </p:cNvSpPr>
          <p:nvPr/>
        </p:nvSpPr>
        <p:spPr>
          <a:xfrm>
            <a:off x="605814" y="1474324"/>
            <a:ext cx="399884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prstClr val="black"/>
                </a:solidFill>
                <a:latin typeface="Gotham" panose="02000504020000020004" pitchFamily="2" charset="0"/>
              </a:rPr>
              <a:t>Individually c</a:t>
            </a:r>
            <a:r>
              <a:rPr kumimoji="0" lang="en-GB" sz="2800" b="1" i="0" u="none" strike="noStrike" kern="1200" cap="none" spc="0" normalizeH="0" baseline="0" noProof="0" dirty="0" err="1">
                <a:ln>
                  <a:noFill/>
                </a:ln>
                <a:solidFill>
                  <a:prstClr val="black"/>
                </a:solidFill>
                <a:effectLst/>
                <a:uLnTx/>
                <a:uFillTx/>
                <a:latin typeface="Gotham" panose="02000504020000020004" pitchFamily="2" charset="0"/>
                <a:ea typeface="+mj-ea"/>
                <a:cs typeface="+mj-cs"/>
              </a:rPr>
              <a:t>omplete</a:t>
            </a:r>
            <a:r>
              <a:rPr kumimoji="0" lang="en-GB" sz="2800" b="1" i="0" u="none" strike="noStrike" kern="1200" cap="none" spc="0" normalizeH="0" baseline="0" noProof="0" dirty="0">
                <a:ln>
                  <a:noFill/>
                </a:ln>
                <a:solidFill>
                  <a:prstClr val="black"/>
                </a:solidFill>
                <a:effectLst/>
                <a:uLnTx/>
                <a:uFillTx/>
                <a:latin typeface="Gotham" panose="02000504020000020004" pitchFamily="2" charset="0"/>
                <a:ea typeface="+mj-ea"/>
                <a:cs typeface="+mj-cs"/>
              </a:rPr>
              <a:t> the brief questionnaire from the </a:t>
            </a:r>
            <a:r>
              <a:rPr kumimoji="0" lang="en-GB" sz="2800" b="1" i="1" u="none" strike="noStrike" kern="1200" cap="none" spc="0" normalizeH="0" baseline="0" noProof="0" dirty="0" err="1">
                <a:ln>
                  <a:noFill/>
                </a:ln>
                <a:solidFill>
                  <a:prstClr val="black"/>
                </a:solidFill>
                <a:effectLst/>
                <a:uLnTx/>
                <a:uFillTx/>
                <a:latin typeface="Gotham" panose="02000504020000020004" pitchFamily="2" charset="0"/>
                <a:ea typeface="+mj-ea"/>
                <a:cs typeface="+mj-cs"/>
              </a:rPr>
              <a:t>Center</a:t>
            </a:r>
            <a:r>
              <a:rPr kumimoji="0" lang="en-GB" sz="2800" b="1" i="1" u="none" strike="noStrike" kern="1200" cap="none" spc="0" normalizeH="0" baseline="0" noProof="0" dirty="0">
                <a:ln>
                  <a:noFill/>
                </a:ln>
                <a:solidFill>
                  <a:prstClr val="black"/>
                </a:solidFill>
                <a:effectLst/>
                <a:uLnTx/>
                <a:uFillTx/>
                <a:latin typeface="Gotham" panose="02000504020000020004" pitchFamily="2" charset="0"/>
                <a:ea typeface="+mj-ea"/>
                <a:cs typeface="+mj-cs"/>
              </a:rPr>
              <a:t> for Creative Leadership </a:t>
            </a:r>
            <a:r>
              <a:rPr kumimoji="0" lang="en-GB" sz="2800" b="1" i="0" u="none" strike="noStrike" kern="1200" cap="none" spc="0" normalizeH="0" baseline="0" noProof="0" dirty="0">
                <a:ln>
                  <a:noFill/>
                </a:ln>
                <a:solidFill>
                  <a:prstClr val="black"/>
                </a:solidFill>
                <a:effectLst/>
                <a:uLnTx/>
                <a:uFillTx/>
                <a:latin typeface="Gotham" panose="02000504020000020004" pitchFamily="2" charset="0"/>
                <a:ea typeface="+mj-ea"/>
                <a:cs typeface="+mj-cs"/>
              </a:rPr>
              <a:t>on assessing</a:t>
            </a:r>
            <a:r>
              <a:rPr lang="en-GB" sz="2800" b="1" dirty="0">
                <a:solidFill>
                  <a:prstClr val="black"/>
                </a:solidFill>
                <a:latin typeface="Gotham" panose="02000504020000020004" pitchFamily="2" charset="0"/>
              </a:rPr>
              <a:t> DAC in teams </a:t>
            </a:r>
          </a:p>
        </p:txBody>
      </p:sp>
      <p:pic>
        <p:nvPicPr>
          <p:cNvPr id="12" name="Picture 11" descr="A qr code with dots&#10;&#10;Description automatically generated">
            <a:extLst>
              <a:ext uri="{FF2B5EF4-FFF2-40B4-BE49-F238E27FC236}">
                <a16:creationId xmlns:a16="http://schemas.microsoft.com/office/drawing/2014/main" id="{704A4B35-6FA8-8F81-5BB2-22C0675CA2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8315" y="4569378"/>
            <a:ext cx="1854890" cy="1854890"/>
          </a:xfrm>
          <a:prstGeom prst="rect">
            <a:avLst/>
          </a:prstGeom>
        </p:spPr>
      </p:pic>
    </p:spTree>
    <p:extLst>
      <p:ext uri="{BB962C8B-B14F-4D97-AF65-F5344CB8AC3E}">
        <p14:creationId xmlns:p14="http://schemas.microsoft.com/office/powerpoint/2010/main" val="2179655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C99A070-0835-BADE-7953-9776AC5CD2E6}"/>
              </a:ext>
            </a:extLst>
          </p:cNvPr>
          <p:cNvPicPr>
            <a:picLocks noChangeAspect="1"/>
          </p:cNvPicPr>
          <p:nvPr/>
        </p:nvPicPr>
        <p:blipFill rotWithShape="1">
          <a:blip r:embed="rId3">
            <a:extLst>
              <a:ext uri="{28A0092B-C50C-407E-A947-70E740481C1C}">
                <a14:useLocalDpi xmlns:a14="http://schemas.microsoft.com/office/drawing/2010/main" val="0"/>
              </a:ext>
            </a:extLst>
          </a:blip>
          <a:srcRect l="33530" r="1005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Picture 7" descr="A blue and white corner with a white star&#10;&#10;Description automatically generated">
            <a:extLst>
              <a:ext uri="{FF2B5EF4-FFF2-40B4-BE49-F238E27FC236}">
                <a16:creationId xmlns:a16="http://schemas.microsoft.com/office/drawing/2014/main" id="{17F525BB-E854-664D-FAF9-210A63E10441}"/>
              </a:ext>
            </a:extLst>
          </p:cNvPr>
          <p:cNvPicPr>
            <a:picLocks noChangeAspect="1"/>
          </p:cNvPicPr>
          <p:nvPr/>
        </p:nvPicPr>
        <p:blipFill>
          <a:blip r:embed="rId4"/>
          <a:stretch>
            <a:fillRect/>
          </a:stretch>
        </p:blipFill>
        <p:spPr>
          <a:xfrm>
            <a:off x="-761" y="1778782"/>
            <a:ext cx="5077158" cy="5077158"/>
          </a:xfrm>
          <a:prstGeom prst="rect">
            <a:avLst/>
          </a:prstGeom>
        </p:spPr>
      </p:pic>
      <p:grpSp>
        <p:nvGrpSpPr>
          <p:cNvPr id="13" name="Group 12">
            <a:extLst>
              <a:ext uri="{FF2B5EF4-FFF2-40B4-BE49-F238E27FC236}">
                <a16:creationId xmlns:a16="http://schemas.microsoft.com/office/drawing/2014/main" id="{7A937DEF-259C-3E1F-87F4-0E0C03EDAA37}"/>
              </a:ext>
            </a:extLst>
          </p:cNvPr>
          <p:cNvGrpSpPr/>
          <p:nvPr/>
        </p:nvGrpSpPr>
        <p:grpSpPr>
          <a:xfrm>
            <a:off x="10542802" y="5047792"/>
            <a:ext cx="1279301" cy="1420292"/>
            <a:chOff x="10542802" y="5047792"/>
            <a:chExt cx="1279301" cy="1420292"/>
          </a:xfrm>
        </p:grpSpPr>
        <p:sp>
          <p:nvSpPr>
            <p:cNvPr id="3" name="Oval 2">
              <a:extLst>
                <a:ext uri="{FF2B5EF4-FFF2-40B4-BE49-F238E27FC236}">
                  <a16:creationId xmlns:a16="http://schemas.microsoft.com/office/drawing/2014/main" id="{AA3CF3B9-BF85-2827-F451-22E6487F3628}"/>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B7151E6-097E-B591-AE2B-9818588D1FF4}"/>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Document with solid fill">
              <a:extLst>
                <a:ext uri="{FF2B5EF4-FFF2-40B4-BE49-F238E27FC236}">
                  <a16:creationId xmlns:a16="http://schemas.microsoft.com/office/drawing/2014/main" id="{0DC6B6BA-0C45-7BEB-9B47-97F4502686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69036" y="5442013"/>
              <a:ext cx="826296" cy="826296"/>
            </a:xfrm>
            <a:prstGeom prst="rect">
              <a:avLst/>
            </a:prstGeom>
            <a:effectLst/>
          </p:spPr>
        </p:pic>
        <p:sp>
          <p:nvSpPr>
            <p:cNvPr id="6" name="Oval 5">
              <a:extLst>
                <a:ext uri="{FF2B5EF4-FFF2-40B4-BE49-F238E27FC236}">
                  <a16:creationId xmlns:a16="http://schemas.microsoft.com/office/drawing/2014/main" id="{408A7F10-E92F-663D-294E-A366F06292E1}"/>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42D55945-0C54-6CF3-028E-4591987C8B35}"/>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B74A297-2AFE-C621-0E42-CF328C5763F2}"/>
                </a:ext>
              </a:extLst>
            </p:cNvPr>
            <p:cNvSpPr txBox="1"/>
            <p:nvPr/>
          </p:nvSpPr>
          <p:spPr>
            <a:xfrm>
              <a:off x="11344677" y="5062411"/>
              <a:ext cx="4271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917F"/>
                  </a:solidFill>
                  <a:effectLst/>
                  <a:uLnTx/>
                  <a:uFillTx/>
                  <a:latin typeface="Gotham Black" pitchFamily="50" charset="0"/>
                  <a:ea typeface="+mn-ea"/>
                  <a:cs typeface="+mn-cs"/>
                </a:rPr>
                <a:t>1</a:t>
              </a:r>
              <a:endParaRPr kumimoji="0" lang="en-GB" sz="2000" b="0" i="0" u="none" strike="noStrike" kern="1200" cap="none" spc="0" normalizeH="0" baseline="0" noProof="0">
                <a:ln>
                  <a:noFill/>
                </a:ln>
                <a:solidFill>
                  <a:srgbClr val="00917F"/>
                </a:solidFill>
                <a:effectLst/>
                <a:uLnTx/>
                <a:uFillTx/>
                <a:latin typeface="Gotham Black" pitchFamily="50" charset="0"/>
                <a:ea typeface="+mn-ea"/>
                <a:cs typeface="+mn-cs"/>
              </a:endParaRPr>
            </a:p>
          </p:txBody>
        </p:sp>
      </p:grpSp>
      <p:sp>
        <p:nvSpPr>
          <p:cNvPr id="8" name="Title 2">
            <a:extLst>
              <a:ext uri="{FF2B5EF4-FFF2-40B4-BE49-F238E27FC236}">
                <a16:creationId xmlns:a16="http://schemas.microsoft.com/office/drawing/2014/main" id="{DC1F6E40-9275-396A-A438-D866E1DE3AB6}"/>
              </a:ext>
            </a:extLst>
          </p:cNvPr>
          <p:cNvSpPr txBox="1">
            <a:spLocks/>
          </p:cNvSpPr>
          <p:nvPr/>
        </p:nvSpPr>
        <p:spPr>
          <a:xfrm>
            <a:off x="605814" y="1246633"/>
            <a:ext cx="43916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Exercise</a:t>
            </a:r>
            <a:endParaRPr lang="en-US" sz="4000" dirty="0">
              <a:solidFill>
                <a:srgbClr val="325083"/>
              </a:solidFill>
              <a:cs typeface="Calibri"/>
            </a:endParaRPr>
          </a:p>
        </p:txBody>
      </p:sp>
      <p:sp>
        <p:nvSpPr>
          <p:cNvPr id="10" name="Title 2">
            <a:extLst>
              <a:ext uri="{FF2B5EF4-FFF2-40B4-BE49-F238E27FC236}">
                <a16:creationId xmlns:a16="http://schemas.microsoft.com/office/drawing/2014/main" id="{C9C49E9F-8AA3-1B3C-0D25-A8E00EC719BE}"/>
              </a:ext>
            </a:extLst>
          </p:cNvPr>
          <p:cNvSpPr txBox="1">
            <a:spLocks/>
          </p:cNvSpPr>
          <p:nvPr/>
        </p:nvSpPr>
        <p:spPr>
          <a:xfrm>
            <a:off x="605814" y="2095577"/>
            <a:ext cx="439164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effectLst/>
                <a:latin typeface="Gotham" panose="02000504020000020004" pitchFamily="2" charset="0"/>
              </a:rPr>
              <a:t>“</a:t>
            </a:r>
            <a:r>
              <a:rPr lang="en-GB" sz="2800" b="1" dirty="0">
                <a:latin typeface="Gotham" panose="02000504020000020004" pitchFamily="2" charset="0"/>
                <a:ea typeface="+mj-ea"/>
                <a:cs typeface="+mj-cs"/>
              </a:rPr>
              <a:t>What can you, as compassionate leaders do, to ensure direction, alignment and commitment?”</a:t>
            </a:r>
            <a:endParaRPr lang="en-GB" sz="2800" b="1" dirty="0">
              <a:effectLst/>
              <a:latin typeface="Gotham" panose="02000504020000020004" pitchFamily="2" charset="0"/>
            </a:endParaRPr>
          </a:p>
        </p:txBody>
      </p:sp>
    </p:spTree>
    <p:extLst>
      <p:ext uri="{BB962C8B-B14F-4D97-AF65-F5344CB8AC3E}">
        <p14:creationId xmlns:p14="http://schemas.microsoft.com/office/powerpoint/2010/main" val="1566532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2" name="Content Placeholder 2">
            <a:extLst>
              <a:ext uri="{FF2B5EF4-FFF2-40B4-BE49-F238E27FC236}">
                <a16:creationId xmlns:a16="http://schemas.microsoft.com/office/drawing/2014/main" id="{7E653FA8-F5C8-0E05-F37F-5DC5A43B66E9}"/>
              </a:ext>
            </a:extLst>
          </p:cNvPr>
          <p:cNvSpPr txBox="1">
            <a:spLocks/>
          </p:cNvSpPr>
          <p:nvPr/>
        </p:nvSpPr>
        <p:spPr>
          <a:xfrm>
            <a:off x="717574" y="2977031"/>
            <a:ext cx="5165066"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nSpc>
                <a:spcPct val="115000"/>
              </a:lnSpc>
              <a:spcAft>
                <a:spcPts val="1000"/>
              </a:spcAft>
            </a:pPr>
            <a:r>
              <a:rPr lang="en-GB" sz="2000"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Where direction </a:t>
            </a:r>
            <a:r>
              <a:rPr lang="en-GB" sz="2000" b="1"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is not </a:t>
            </a:r>
            <a:r>
              <a:rPr lang="en-GB" sz="2000"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clear:</a:t>
            </a:r>
            <a:endParaRPr lang="en-GB"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2000" dirty="0">
                <a:solidFill>
                  <a:schemeClr val="tx1"/>
                </a:solidFill>
                <a:latin typeface="Gotham" panose="02000504050000020004" pitchFamily="2" charset="0"/>
              </a:rPr>
              <a:t>There is disagreement on priorities </a:t>
            </a:r>
          </a:p>
          <a:p>
            <a:pPr marL="285750" indent="-285750">
              <a:buFont typeface="Arial" panose="020B0604020202020204" pitchFamily="34" charset="0"/>
              <a:buChar char="•"/>
            </a:pPr>
            <a:r>
              <a:rPr lang="en-GB" sz="2000" dirty="0">
                <a:solidFill>
                  <a:schemeClr val="tx1"/>
                </a:solidFill>
                <a:latin typeface="Gotham" panose="02000504050000020004" pitchFamily="2" charset="0"/>
              </a:rPr>
              <a:t>People feel pulled in different directions</a:t>
            </a:r>
          </a:p>
          <a:p>
            <a:pPr marL="285750" indent="-285750">
              <a:buFont typeface="Arial" panose="020B0604020202020204" pitchFamily="34" charset="0"/>
              <a:buChar char="•"/>
            </a:pPr>
            <a:r>
              <a:rPr lang="en-GB" sz="2000" dirty="0">
                <a:solidFill>
                  <a:schemeClr val="tx1"/>
                </a:solidFill>
                <a:latin typeface="Gotham" panose="02000504050000020004" pitchFamily="2" charset="0"/>
              </a:rPr>
              <a:t>People feel they are not making sufficient progress – just going in circles</a:t>
            </a:r>
          </a:p>
          <a:p>
            <a:endParaRPr lang="en-GB" sz="2000" b="1" dirty="0">
              <a:solidFill>
                <a:schemeClr val="tx1"/>
              </a:solidFill>
              <a:latin typeface="Gotham" panose="02000504020000020004" pitchFamily="2" charset="0"/>
            </a:endParaRPr>
          </a:p>
          <a:p>
            <a:pPr marL="285750" indent="-285750">
              <a:buFont typeface="Arial" panose="020B0604020202020204" pitchFamily="34" charset="0"/>
              <a:buChar char="•"/>
            </a:pPr>
            <a:endParaRPr lang="en-GB" sz="2000" dirty="0">
              <a:solidFill>
                <a:schemeClr val="tx1"/>
              </a:solidFill>
            </a:endParaRPr>
          </a:p>
        </p:txBody>
      </p:sp>
      <p:sp>
        <p:nvSpPr>
          <p:cNvPr id="4" name="Title 2">
            <a:extLst>
              <a:ext uri="{FF2B5EF4-FFF2-40B4-BE49-F238E27FC236}">
                <a16:creationId xmlns:a16="http://schemas.microsoft.com/office/drawing/2014/main" id="{922E14AF-97ED-67BB-38A4-D7C607DB2DDF}"/>
              </a:ext>
            </a:extLst>
          </p:cNvPr>
          <p:cNvSpPr txBox="1">
            <a:spLocks/>
          </p:cNvSpPr>
          <p:nvPr/>
        </p:nvSpPr>
        <p:spPr>
          <a:xfrm>
            <a:off x="610895" y="1843076"/>
            <a:ext cx="5165066" cy="108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rgbClr val="325083"/>
                </a:solidFill>
                <a:latin typeface="Gotham"/>
                <a:cs typeface="Calibri"/>
              </a:rPr>
              <a:t>A clear, shared, inspiring vision and four to six clear, agreed, challenging goals</a:t>
            </a:r>
          </a:p>
        </p:txBody>
      </p:sp>
      <p:pic>
        <p:nvPicPr>
          <p:cNvPr id="7" name="Picture 6" descr="A group of wooden blocks with arrows and question mark&#10;&#10;Description automatically generated">
            <a:extLst>
              <a:ext uri="{FF2B5EF4-FFF2-40B4-BE49-F238E27FC236}">
                <a16:creationId xmlns:a16="http://schemas.microsoft.com/office/drawing/2014/main" id="{5F60641E-6263-183B-51E4-8FA937441A85}"/>
              </a:ext>
            </a:extLst>
          </p:cNvPr>
          <p:cNvPicPr>
            <a:picLocks noChangeAspect="1"/>
          </p:cNvPicPr>
          <p:nvPr/>
        </p:nvPicPr>
        <p:blipFill rotWithShape="1">
          <a:blip r:embed="rId4">
            <a:extLst>
              <a:ext uri="{28A0092B-C50C-407E-A947-70E740481C1C}">
                <a14:useLocalDpi xmlns:a14="http://schemas.microsoft.com/office/drawing/2010/main" val="0"/>
              </a:ext>
            </a:extLst>
          </a:blip>
          <a:srcRect l="30141" t="30" r="13438" b="-30"/>
          <a:stretch/>
        </p:blipFill>
        <p:spPr>
          <a:xfrm>
            <a:off x="5690874" y="10"/>
            <a:ext cx="649960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itle 2">
            <a:extLst>
              <a:ext uri="{FF2B5EF4-FFF2-40B4-BE49-F238E27FC236}">
                <a16:creationId xmlns:a16="http://schemas.microsoft.com/office/drawing/2014/main" id="{A5F797D7-D8D6-343E-DC36-BF18BC99D351}"/>
              </a:ext>
            </a:extLst>
          </p:cNvPr>
          <p:cNvSpPr txBox="1">
            <a:spLocks/>
          </p:cNvSpPr>
          <p:nvPr/>
        </p:nvSpPr>
        <p:spPr>
          <a:xfrm>
            <a:off x="605814" y="1246633"/>
            <a:ext cx="71107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325083"/>
                </a:solidFill>
                <a:latin typeface="Gotham" panose="02000504020000020004" pitchFamily="2" charset="0"/>
              </a:rPr>
              <a:t>Direction</a:t>
            </a:r>
          </a:p>
        </p:txBody>
      </p:sp>
    </p:spTree>
    <p:extLst>
      <p:ext uri="{BB962C8B-B14F-4D97-AF65-F5344CB8AC3E}">
        <p14:creationId xmlns:p14="http://schemas.microsoft.com/office/powerpoint/2010/main" val="569586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5" name="Content Placeholder 2">
            <a:extLst>
              <a:ext uri="{FF2B5EF4-FFF2-40B4-BE49-F238E27FC236}">
                <a16:creationId xmlns:a16="http://schemas.microsoft.com/office/drawing/2014/main" id="{1412F931-DE26-20B2-6761-9D6629E6F547}"/>
              </a:ext>
            </a:extLst>
          </p:cNvPr>
          <p:cNvSpPr txBox="1">
            <a:spLocks/>
          </p:cNvSpPr>
          <p:nvPr/>
        </p:nvSpPr>
        <p:spPr>
          <a:xfrm>
            <a:off x="743203" y="2961339"/>
            <a:ext cx="4849877"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nSpc>
                <a:spcPct val="115000"/>
              </a:lnSpc>
              <a:spcAft>
                <a:spcPts val="1000"/>
              </a:spcAft>
            </a:pPr>
            <a:r>
              <a:rPr lang="en-GB" sz="2000"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Where direction </a:t>
            </a:r>
            <a:r>
              <a:rPr lang="en-GB" sz="2000" b="1"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is</a:t>
            </a:r>
            <a:r>
              <a:rPr lang="en-GB" sz="2000"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 clear:</a:t>
            </a:r>
            <a:endParaRPr lang="en-GB"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2000" dirty="0">
                <a:solidFill>
                  <a:schemeClr val="tx1"/>
                </a:solidFill>
                <a:latin typeface="Gotham" panose="02000504050000020004" pitchFamily="2" charset="0"/>
              </a:rPr>
              <a:t>There is a clear vision and set of overarching organisational goals that everyone is committed to </a:t>
            </a:r>
          </a:p>
          <a:p>
            <a:pPr marL="285750" indent="-285750">
              <a:buFont typeface="Arial" panose="020B0604020202020204" pitchFamily="34" charset="0"/>
              <a:buChar char="•"/>
            </a:pPr>
            <a:r>
              <a:rPr lang="en-GB" sz="2000" dirty="0">
                <a:solidFill>
                  <a:schemeClr val="tx1"/>
                </a:solidFill>
                <a:latin typeface="Gotham" panose="02000504050000020004" pitchFamily="2" charset="0"/>
              </a:rPr>
              <a:t>People say why those goals are worthwhile and with conviction </a:t>
            </a:r>
          </a:p>
          <a:p>
            <a:pPr marL="285750" indent="-285750">
              <a:buFont typeface="Arial" panose="020B0604020202020204" pitchFamily="34" charset="0"/>
              <a:buChar char="•"/>
            </a:pPr>
            <a:r>
              <a:rPr lang="en-GB" sz="2000" dirty="0">
                <a:solidFill>
                  <a:schemeClr val="tx1"/>
                </a:solidFill>
                <a:latin typeface="Gotham" panose="02000504050000020004" pitchFamily="2" charset="0"/>
              </a:rPr>
              <a:t>There is strong agreement on what success will look like.</a:t>
            </a:r>
            <a:endParaRPr lang="en-GB" sz="2000" b="1" dirty="0">
              <a:solidFill>
                <a:schemeClr val="tx1"/>
              </a:solidFill>
              <a:latin typeface="Gotham" panose="02000504020000020004" pitchFamily="2" charset="0"/>
            </a:endParaRPr>
          </a:p>
        </p:txBody>
      </p:sp>
      <p:pic>
        <p:nvPicPr>
          <p:cNvPr id="10" name="Picture 9" descr="A group of people looking at a glass wall&#10;&#10;Description automatically generated">
            <a:extLst>
              <a:ext uri="{FF2B5EF4-FFF2-40B4-BE49-F238E27FC236}">
                <a16:creationId xmlns:a16="http://schemas.microsoft.com/office/drawing/2014/main" id="{0229E1A5-22D5-4857-9055-A293DDC73C6A}"/>
              </a:ext>
            </a:extLst>
          </p:cNvPr>
          <p:cNvPicPr>
            <a:picLocks noChangeAspect="1"/>
          </p:cNvPicPr>
          <p:nvPr/>
        </p:nvPicPr>
        <p:blipFill rotWithShape="1">
          <a:blip r:embed="rId4">
            <a:extLst>
              <a:ext uri="{28A0092B-C50C-407E-A947-70E740481C1C}">
                <a14:useLocalDpi xmlns:a14="http://schemas.microsoft.com/office/drawing/2010/main" val="0"/>
              </a:ext>
            </a:extLst>
          </a:blip>
          <a:srcRect l="9701" r="33878"/>
          <a:stretch/>
        </p:blipFill>
        <p:spPr>
          <a:xfrm>
            <a:off x="5696012" y="10"/>
            <a:ext cx="648430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2">
            <a:extLst>
              <a:ext uri="{FF2B5EF4-FFF2-40B4-BE49-F238E27FC236}">
                <a16:creationId xmlns:a16="http://schemas.microsoft.com/office/drawing/2014/main" id="{87B129FC-D6D3-327C-572B-4E890B8EBF74}"/>
              </a:ext>
            </a:extLst>
          </p:cNvPr>
          <p:cNvSpPr txBox="1">
            <a:spLocks/>
          </p:cNvSpPr>
          <p:nvPr/>
        </p:nvSpPr>
        <p:spPr>
          <a:xfrm>
            <a:off x="610895" y="1843076"/>
            <a:ext cx="5165066" cy="108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rgbClr val="325083"/>
                </a:solidFill>
                <a:latin typeface="Gotham"/>
                <a:cs typeface="Calibri"/>
              </a:rPr>
              <a:t>A clear, shared, inspiring vision and four to six clear, agreed, challenging goals</a:t>
            </a:r>
          </a:p>
        </p:txBody>
      </p:sp>
      <p:sp>
        <p:nvSpPr>
          <p:cNvPr id="6" name="Title 2">
            <a:extLst>
              <a:ext uri="{FF2B5EF4-FFF2-40B4-BE49-F238E27FC236}">
                <a16:creationId xmlns:a16="http://schemas.microsoft.com/office/drawing/2014/main" id="{B97B62CB-D2B2-0985-B740-F1DA607D7853}"/>
              </a:ext>
            </a:extLst>
          </p:cNvPr>
          <p:cNvSpPr txBox="1">
            <a:spLocks/>
          </p:cNvSpPr>
          <p:nvPr/>
        </p:nvSpPr>
        <p:spPr>
          <a:xfrm>
            <a:off x="605814" y="1246633"/>
            <a:ext cx="71107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325083"/>
                </a:solidFill>
                <a:latin typeface="Gotham" panose="02000504020000020004" pitchFamily="2" charset="0"/>
              </a:rPr>
              <a:t>Direction</a:t>
            </a:r>
          </a:p>
        </p:txBody>
      </p:sp>
    </p:spTree>
    <p:extLst>
      <p:ext uri="{BB962C8B-B14F-4D97-AF65-F5344CB8AC3E}">
        <p14:creationId xmlns:p14="http://schemas.microsoft.com/office/powerpoint/2010/main" val="376736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5" name="Content Placeholder 2">
            <a:extLst>
              <a:ext uri="{FF2B5EF4-FFF2-40B4-BE49-F238E27FC236}">
                <a16:creationId xmlns:a16="http://schemas.microsoft.com/office/drawing/2014/main" id="{1412F931-DE26-20B2-6761-9D6629E6F547}"/>
              </a:ext>
            </a:extLst>
          </p:cNvPr>
          <p:cNvSpPr txBox="1">
            <a:spLocks/>
          </p:cNvSpPr>
          <p:nvPr/>
        </p:nvSpPr>
        <p:spPr>
          <a:xfrm>
            <a:off x="688699" y="2961339"/>
            <a:ext cx="5282148"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nSpc>
                <a:spcPct val="115000"/>
              </a:lnSpc>
              <a:spcAft>
                <a:spcPts val="1000"/>
              </a:spcAft>
            </a:pPr>
            <a:r>
              <a:rPr lang="en-GB" sz="2000"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Where direction </a:t>
            </a:r>
            <a:r>
              <a:rPr lang="en-GB" sz="2000" b="1"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is not </a:t>
            </a:r>
            <a:r>
              <a:rPr lang="en-GB" sz="2000" i="1" dirty="0">
                <a:solidFill>
                  <a:schemeClr val="tx1"/>
                </a:solidFill>
                <a:effectLst/>
                <a:latin typeface="Verdana" panose="020B0604030504040204" pitchFamily="34" charset="0"/>
                <a:ea typeface="Calibri" panose="020F0502020204030204" pitchFamily="34" charset="0"/>
                <a:cs typeface="Arial" panose="020B0604020202020204" pitchFamily="34" charset="0"/>
              </a:rPr>
              <a:t>clear:</a:t>
            </a:r>
            <a:endParaRPr lang="en-GB"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0000"/>
              </a:lnSpc>
              <a:spcBef>
                <a:spcPts val="0"/>
              </a:spcBef>
              <a:buFont typeface="Arial" panose="020B0604020202020204" pitchFamily="34" charset="0"/>
              <a:buChar char="•"/>
            </a:pPr>
            <a:r>
              <a:rPr lang="en-GB" sz="2000" dirty="0">
                <a:solidFill>
                  <a:schemeClr val="tx1"/>
                </a:solidFill>
                <a:latin typeface="Gotham" panose="02000504050000020004" pitchFamily="2" charset="0"/>
              </a:rPr>
              <a:t>There is disarray, deadlines are missed and there is duplication </a:t>
            </a:r>
          </a:p>
          <a:p>
            <a:pPr marL="285750" indent="-285750">
              <a:lnSpc>
                <a:spcPct val="100000"/>
              </a:lnSpc>
              <a:spcBef>
                <a:spcPts val="0"/>
              </a:spcBef>
              <a:buFont typeface="Arial" panose="020B0604020202020204" pitchFamily="34" charset="0"/>
              <a:buChar char="•"/>
            </a:pPr>
            <a:r>
              <a:rPr lang="en-GB" sz="2000" dirty="0">
                <a:solidFill>
                  <a:schemeClr val="tx1"/>
                </a:solidFill>
                <a:latin typeface="Gotham" panose="02000504050000020004" pitchFamily="2" charset="0"/>
              </a:rPr>
              <a:t>People are unclear, overworked and frustrated </a:t>
            </a:r>
          </a:p>
          <a:p>
            <a:pPr marL="285750" indent="-285750">
              <a:lnSpc>
                <a:spcPct val="100000"/>
              </a:lnSpc>
              <a:spcBef>
                <a:spcPts val="0"/>
              </a:spcBef>
              <a:buFont typeface="Arial" panose="020B0604020202020204" pitchFamily="34" charset="0"/>
              <a:buChar char="•"/>
            </a:pPr>
            <a:r>
              <a:rPr lang="en-GB" sz="2000" dirty="0">
                <a:solidFill>
                  <a:schemeClr val="tx1"/>
                </a:solidFill>
                <a:latin typeface="Gotham" panose="02000504050000020004" pitchFamily="2" charset="0"/>
              </a:rPr>
              <a:t>People feel isolated from one another</a:t>
            </a:r>
          </a:p>
          <a:p>
            <a:pPr marL="285750" indent="-285750">
              <a:lnSpc>
                <a:spcPct val="100000"/>
              </a:lnSpc>
              <a:spcBef>
                <a:spcPts val="0"/>
              </a:spcBef>
              <a:buFont typeface="Arial" panose="020B0604020202020204" pitchFamily="34" charset="0"/>
              <a:buChar char="•"/>
            </a:pPr>
            <a:r>
              <a:rPr lang="en-GB" sz="2000" dirty="0">
                <a:solidFill>
                  <a:schemeClr val="tx1"/>
                </a:solidFill>
                <a:latin typeface="Gotham" panose="02000504050000020004" pitchFamily="2" charset="0"/>
              </a:rPr>
              <a:t>Teams compete rather than collaborate. </a:t>
            </a:r>
          </a:p>
        </p:txBody>
      </p:sp>
      <p:pic>
        <p:nvPicPr>
          <p:cNvPr id="10" name="Picture 9">
            <a:extLst>
              <a:ext uri="{FF2B5EF4-FFF2-40B4-BE49-F238E27FC236}">
                <a16:creationId xmlns:a16="http://schemas.microsoft.com/office/drawing/2014/main" id="{0229E1A5-22D5-4857-9055-A293DDC73C6A}"/>
              </a:ext>
            </a:extLst>
          </p:cNvPr>
          <p:cNvPicPr>
            <a:picLocks noChangeAspect="1"/>
          </p:cNvPicPr>
          <p:nvPr/>
        </p:nvPicPr>
        <p:blipFill rotWithShape="1">
          <a:blip r:embed="rId4">
            <a:extLst>
              <a:ext uri="{28A0092B-C50C-407E-A947-70E740481C1C}">
                <a14:useLocalDpi xmlns:a14="http://schemas.microsoft.com/office/drawing/2010/main" val="0"/>
              </a:ext>
            </a:extLst>
          </a:blip>
          <a:srcRect l="29215" t="16546" r="33548" b="12483"/>
          <a:stretch/>
        </p:blipFill>
        <p:spPr>
          <a:xfrm>
            <a:off x="5795010" y="10"/>
            <a:ext cx="639699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2">
            <a:extLst>
              <a:ext uri="{FF2B5EF4-FFF2-40B4-BE49-F238E27FC236}">
                <a16:creationId xmlns:a16="http://schemas.microsoft.com/office/drawing/2014/main" id="{87B129FC-D6D3-327C-572B-4E890B8EBF74}"/>
              </a:ext>
            </a:extLst>
          </p:cNvPr>
          <p:cNvSpPr txBox="1">
            <a:spLocks/>
          </p:cNvSpPr>
          <p:nvPr/>
        </p:nvSpPr>
        <p:spPr>
          <a:xfrm>
            <a:off x="610895" y="1843076"/>
            <a:ext cx="5165066" cy="108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rgbClr val="325083"/>
                </a:solidFill>
                <a:latin typeface="Gotham"/>
                <a:cs typeface="Calibri"/>
              </a:rPr>
              <a:t>The efforts of people and teams aligned and springing from the vision</a:t>
            </a:r>
          </a:p>
        </p:txBody>
      </p:sp>
      <p:sp>
        <p:nvSpPr>
          <p:cNvPr id="6" name="Title 2">
            <a:extLst>
              <a:ext uri="{FF2B5EF4-FFF2-40B4-BE49-F238E27FC236}">
                <a16:creationId xmlns:a16="http://schemas.microsoft.com/office/drawing/2014/main" id="{B97B62CB-D2B2-0985-B740-F1DA607D7853}"/>
              </a:ext>
            </a:extLst>
          </p:cNvPr>
          <p:cNvSpPr txBox="1">
            <a:spLocks/>
          </p:cNvSpPr>
          <p:nvPr/>
        </p:nvSpPr>
        <p:spPr>
          <a:xfrm>
            <a:off x="605814" y="1246633"/>
            <a:ext cx="71107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325083"/>
                </a:solidFill>
                <a:latin typeface="Gotham" panose="02000504020000020004" pitchFamily="2" charset="0"/>
              </a:rPr>
              <a:t>Alignment</a:t>
            </a:r>
          </a:p>
        </p:txBody>
      </p:sp>
    </p:spTree>
    <p:extLst>
      <p:ext uri="{BB962C8B-B14F-4D97-AF65-F5344CB8AC3E}">
        <p14:creationId xmlns:p14="http://schemas.microsoft.com/office/powerpoint/2010/main" val="2522688618"/>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HEIW">
      <a:dk1>
        <a:sysClr val="windowText" lastClr="000000"/>
      </a:dk1>
      <a:lt1>
        <a:sysClr val="window" lastClr="FFFFFF"/>
      </a:lt1>
      <a:dk2>
        <a:srgbClr val="44546A"/>
      </a:dk2>
      <a:lt2>
        <a:srgbClr val="E7E6E6"/>
      </a:lt2>
      <a:accent1>
        <a:srgbClr val="304E82"/>
      </a:accent1>
      <a:accent2>
        <a:srgbClr val="575756"/>
      </a:accent2>
      <a:accent3>
        <a:srgbClr val="489CC9"/>
      </a:accent3>
      <a:accent4>
        <a:srgbClr val="00917F"/>
      </a:accent4>
      <a:accent5>
        <a:srgbClr val="ED8900"/>
      </a:accent5>
      <a:accent6>
        <a:srgbClr val="304E82"/>
      </a:accent6>
      <a:hlink>
        <a:srgbClr val="489CC9"/>
      </a:hlink>
      <a:folHlink>
        <a:srgbClr val="ED89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E97CDB4E6BCC43A409F26AF250FDF8" ma:contentTypeVersion="22" ma:contentTypeDescription="Create a new document." ma:contentTypeScope="" ma:versionID="beaf14dd3f73a6d14bcf1933c3ceabee">
  <xsd:schema xmlns:xsd="http://www.w3.org/2001/XMLSchema" xmlns:xs="http://www.w3.org/2001/XMLSchema" xmlns:p="http://schemas.microsoft.com/office/2006/metadata/properties" xmlns:ns2="b6c5a342-f1f1-4475-a893-f651a58eae8c" xmlns:ns3="546f4659-f852-46e6-844d-6648aa11bdf4" targetNamespace="http://schemas.microsoft.com/office/2006/metadata/properties" ma:root="true" ma:fieldsID="12bb748832af707dd4744b2b36be2bed" ns2:_="" ns3:_="">
    <xsd:import namespace="b6c5a342-f1f1-4475-a893-f651a58eae8c"/>
    <xsd:import namespace="546f4659-f852-46e6-844d-6648aa11bd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c5a342-f1f1-4475-a893-f651a58eae8c"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OCR" ma:index="7" nillable="true" ma:displayName="Extracted Text" ma:internalName="MediaServiceOCR" ma:readOnly="true">
      <xsd:simpleType>
        <xsd:restriction base="dms:Note">
          <xsd:maxLength value="255"/>
        </xsd:restriction>
      </xsd:simpleType>
    </xsd:element>
    <xsd:element name="MediaServiceGenerationTime" ma:index="8" nillable="true" ma:displayName="MediaServiceGenerationTime" ma:hidden="true" ma:internalName="MediaServiceGenerationTime" ma:readOnly="true">
      <xsd:simpleType>
        <xsd:restriction base="dms:Text"/>
      </xsd:simpleType>
    </xsd:element>
    <xsd:element name="MediaServiceEventHashCode" ma:index="9" nillable="true" ma:displayName="MediaServiceEventHashCode" ma:hidden="true" ma:internalName="MediaServiceEventHashCode" ma:readOnly="true">
      <xsd:simpleType>
        <xsd:restriction base="dms:Text"/>
      </xsd:simpleType>
    </xsd:element>
    <xsd:element name="MediaServiceLocation" ma:index="10" nillable="true" ma:displayName="Location" ma:internalName="MediaServiceLocation" ma:readOnly="true">
      <xsd:simpleType>
        <xsd:restriction base="dms:Text"/>
      </xsd:simpleType>
    </xsd:element>
    <xsd:element name="MediaLengthInSeconds" ma:index="11" nillable="true" ma:displayName="MediaLengthInSeconds" ma:description=""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6f4659-f852-46e6-844d-6648aa11bdf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9a4d19d-624a-4d2a-b01f-abaa7989ec93}" ma:internalName="TaxCatchAll" ma:showField="CatchAllData" ma:web="546f4659-f852-46e6-844d-6648aa11bdf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c5a342-f1f1-4475-a893-f651a58eae8c">
      <Terms xmlns="http://schemas.microsoft.com/office/infopath/2007/PartnerControls"/>
    </lcf76f155ced4ddcb4097134ff3c332f>
    <TaxCatchAll xmlns="546f4659-f852-46e6-844d-6648aa11bdf4" xsi:nil="true"/>
    <SharedWithUsers xmlns="546f4659-f852-46e6-844d-6648aa11bdf4">
      <UserInfo>
        <DisplayName>Moya Jenkins (HEIW)</DisplayName>
        <AccountId>28</AccountId>
        <AccountType/>
      </UserInfo>
    </SharedWithUsers>
  </documentManagement>
</p:properties>
</file>

<file path=customXml/itemProps1.xml><?xml version="1.0" encoding="utf-8"?>
<ds:datastoreItem xmlns:ds="http://schemas.openxmlformats.org/officeDocument/2006/customXml" ds:itemID="{7A689DAC-28C1-49C9-A149-DA3F2D68BA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c5a342-f1f1-4475-a893-f651a58eae8c"/>
    <ds:schemaRef ds:uri="546f4659-f852-46e6-844d-6648aa11bd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D3FA20-474F-46EC-B3C7-7CF3607D567D}">
  <ds:schemaRefs>
    <ds:schemaRef ds:uri="http://schemas.microsoft.com/sharepoint/v3/contenttype/forms"/>
  </ds:schemaRefs>
</ds:datastoreItem>
</file>

<file path=customXml/itemProps3.xml><?xml version="1.0" encoding="utf-8"?>
<ds:datastoreItem xmlns:ds="http://schemas.openxmlformats.org/officeDocument/2006/customXml" ds:itemID="{42FF3CA3-6C2F-42B3-8320-4C8431F389C1}">
  <ds:schemaRefs>
    <ds:schemaRef ds:uri="http://purl.org/dc/elements/1.1/"/>
    <ds:schemaRef ds:uri="http://schemas.openxmlformats.org/package/2006/metadata/core-properties"/>
    <ds:schemaRef ds:uri="http://schemas.microsoft.com/office/infopath/2007/PartnerControls"/>
    <ds:schemaRef ds:uri="http://purl.org/dc/terms/"/>
    <ds:schemaRef ds:uri="546f4659-f852-46e6-844d-6648aa11bdf4"/>
    <ds:schemaRef ds:uri="b6c5a342-f1f1-4475-a893-f651a58eae8c"/>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23268</TotalTime>
  <Words>5024</Words>
  <Application>Microsoft Office PowerPoint</Application>
  <PresentationFormat>Widescreen</PresentationFormat>
  <Paragraphs>427</Paragraphs>
  <Slides>31</Slides>
  <Notes>31</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31</vt:i4>
      </vt:variant>
    </vt:vector>
  </HeadingPairs>
  <TitlesOfParts>
    <vt:vector size="45" baseType="lpstr">
      <vt:lpstr>Arial</vt:lpstr>
      <vt:lpstr>Calibri</vt:lpstr>
      <vt:lpstr>Calibri Light</vt:lpstr>
      <vt:lpstr>Century Gothic</vt:lpstr>
      <vt:lpstr>Gotham</vt:lpstr>
      <vt:lpstr>Gotham Black</vt:lpstr>
      <vt:lpstr>Noto Sans</vt:lpstr>
      <vt:lpstr>Segoe UI</vt:lpstr>
      <vt:lpstr>Symbol</vt:lpstr>
      <vt:lpstr>Times New Roman</vt:lpstr>
      <vt:lpstr>Verdana</vt:lpstr>
      <vt:lpstr>WordVisi_MSFontService</vt:lpstr>
      <vt:lpstr>4_Office Theme</vt:lpstr>
      <vt:lpstr>Office Theme</vt:lpstr>
      <vt:lpstr>Shaping Culture and Leadership in NHS Wales​</vt:lpstr>
      <vt:lpstr>Module 3: Compassionate Leadership is Effective, Inclusive and Collective</vt:lpstr>
      <vt:lpstr>Compassionate leadership is effective, inclusive, collective and systemic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Measuring Collective Leadership</vt:lpstr>
      <vt:lpstr>Measuring Collective Leadership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Samuel Price (Sa241085)</dc:creator>
  <cp:lastModifiedBy>Afonso Palma (HEIW)</cp:lastModifiedBy>
  <cp:revision>52</cp:revision>
  <dcterms:created xsi:type="dcterms:W3CDTF">2022-07-25T11:49:54Z</dcterms:created>
  <dcterms:modified xsi:type="dcterms:W3CDTF">2024-05-09T10:26:34Z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0x01010083E97CDB4E6BCC43A409F26AF250FDF8</vt:lpwstr>
  </property>
  <property fmtid="{D5CDD505-2E9C-101B-9397-08002B2CF9AE}" pid="3" name="MediaServiceImageTags">
    <vt:lpwstr/>
  </property>
</Properties>
</file>